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76AF9F47-61AD-4DE9-97FC-92286B783572}">
          <p14:sldIdLst>
            <p14:sldId id="26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14" autoAdjust="0"/>
  </p:normalViewPr>
  <p:slideViewPr>
    <p:cSldViewPr>
      <p:cViewPr>
        <p:scale>
          <a:sx n="117" d="100"/>
          <a:sy n="117" d="100"/>
        </p:scale>
        <p:origin x="-1512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F7456-555E-4CD0-BDC3-4F63D315CD2B}" type="datetimeFigureOut">
              <a:rPr lang="el-GR" smtClean="0"/>
              <a:pPr/>
              <a:t>25/10/2016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F89E5-9C5F-4388-92DB-E8ECE6FAFBC9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23888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37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71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22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933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46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451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16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437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474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337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493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C3F10-82FC-44C7-AC0A-FAEB39D5CA48}" type="datetimeFigureOut">
              <a:rPr lang="en-US" smtClean="0"/>
              <a:pPr/>
              <a:t>25/10/2016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3264B-D45F-4D6F-BD51-6B2003EADF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22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9050"/>
            <a:ext cx="9144000" cy="666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-208"/>
            <a:ext cx="9133000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1600" b="1" dirty="0" smtClean="0"/>
              <a:t>ΕΦΙΕ   ΠΑΓΚΟΣΜΙΑ </a:t>
            </a:r>
            <a:r>
              <a:rPr lang="el-GR" sz="1600" b="1" dirty="0"/>
              <a:t>ΗΜΕΡΑ ΙΑΤΡΙΚΗΣ ΦΥΣΙΚΗΣ 2016</a:t>
            </a:r>
            <a:endParaRPr lang="en-US" sz="1600" dirty="0"/>
          </a:p>
          <a:p>
            <a:pPr algn="ctr"/>
            <a:r>
              <a:rPr lang="el-GR" sz="1600" b="1" cap="all" dirty="0"/>
              <a:t> </a:t>
            </a:r>
            <a:endParaRPr lang="en-US" sz="1600" dirty="0"/>
          </a:p>
          <a:p>
            <a:pPr algn="ctr"/>
            <a:r>
              <a:rPr lang="el-GR" sz="1600" b="1" cap="all" dirty="0"/>
              <a:t>Εκπαίδευση στην Ιατρική Φυσική </a:t>
            </a:r>
            <a:r>
              <a:rPr lang="el-GR" sz="1600" b="1" cap="all" dirty="0" smtClean="0"/>
              <a:t>το </a:t>
            </a:r>
            <a:r>
              <a:rPr lang="el-GR" sz="1600" b="1" cap="all" dirty="0"/>
              <a:t>κλειδί στην </a:t>
            </a:r>
            <a:r>
              <a:rPr lang="el-GR" sz="1600" b="1" cap="all" dirty="0" smtClean="0"/>
              <a:t>επιτυχία</a:t>
            </a:r>
            <a:r>
              <a:rPr lang="en-US" sz="1600" b="1" cap="all" dirty="0" smtClean="0"/>
              <a:t> / </a:t>
            </a:r>
            <a:r>
              <a:rPr lang="el-GR" sz="1600" b="1" dirty="0" smtClean="0"/>
              <a:t>ΕΟΡΤΑΣΜΟΣ </a:t>
            </a:r>
            <a:r>
              <a:rPr lang="el-GR" sz="1600" b="1" dirty="0"/>
              <a:t>ΚΑΙ ΒΡΑΒΕΥΣΗ ΣΤ. ΓΚΟΤΣΗ </a:t>
            </a:r>
            <a:endParaRPr lang="en-US" sz="1000" b="1" dirty="0"/>
          </a:p>
          <a:p>
            <a:r>
              <a:rPr lang="en-US" sz="1000" b="1" dirty="0" smtClean="0"/>
              <a:t>				</a:t>
            </a:r>
            <a:r>
              <a:rPr lang="en-US" sz="1100" b="1" cap="all" dirty="0">
                <a:solidFill>
                  <a:srgbClr val="FF9900"/>
                </a:solidFill>
              </a:rPr>
              <a:t> </a:t>
            </a:r>
            <a:r>
              <a:rPr lang="en-US" sz="1200" b="1" cap="all" dirty="0">
                <a:solidFill>
                  <a:srgbClr val="FF9900"/>
                </a:solidFill>
              </a:rPr>
              <a:t>5 NOEMB</a:t>
            </a:r>
            <a:r>
              <a:rPr lang="el-GR" sz="1200" b="1" cap="all" dirty="0">
                <a:solidFill>
                  <a:srgbClr val="FF9900"/>
                </a:solidFill>
              </a:rPr>
              <a:t>ΡΙΟΥ 2016, </a:t>
            </a:r>
            <a:r>
              <a:rPr lang="en-US" sz="1200" b="1" cap="all" dirty="0">
                <a:solidFill>
                  <a:srgbClr val="FF9900"/>
                </a:solidFill>
              </a:rPr>
              <a:t>DIVANI </a:t>
            </a:r>
            <a:r>
              <a:rPr lang="en-US" sz="1200" b="1" cap="all" dirty="0" smtClean="0">
                <a:solidFill>
                  <a:srgbClr val="FF9900"/>
                </a:solidFill>
              </a:rPr>
              <a:t>CARAVEL</a:t>
            </a:r>
            <a:endParaRPr lang="en-US" sz="1000" b="1" dirty="0"/>
          </a:p>
          <a:p>
            <a:r>
              <a:rPr lang="en-US" sz="1000" b="1" dirty="0" smtClean="0"/>
              <a:t>		</a:t>
            </a:r>
            <a:r>
              <a:rPr lang="el-GR" sz="1000" dirty="0"/>
              <a:t> </a:t>
            </a:r>
            <a:endParaRPr lang="en-US" sz="1000" dirty="0" smtClean="0"/>
          </a:p>
          <a:p>
            <a:r>
              <a:rPr lang="en-US" sz="1000" b="1" dirty="0"/>
              <a:t>	</a:t>
            </a:r>
            <a:r>
              <a:rPr lang="en-US" sz="1000" b="1" dirty="0" smtClean="0"/>
              <a:t>	</a:t>
            </a:r>
            <a:r>
              <a:rPr lang="el-GR" sz="1000" b="1" dirty="0" smtClean="0"/>
              <a:t>Συντονισμός </a:t>
            </a:r>
            <a:r>
              <a:rPr lang="el-GR" sz="1000" b="1" dirty="0"/>
              <a:t>– Παρουσίαση εκδήλωσης</a:t>
            </a:r>
            <a:endParaRPr lang="en-US" sz="1000" b="1" dirty="0"/>
          </a:p>
          <a:p>
            <a:r>
              <a:rPr lang="el-GR" sz="1000" dirty="0"/>
              <a:t>			</a:t>
            </a:r>
            <a:endParaRPr lang="en-US" sz="1000" dirty="0"/>
          </a:p>
          <a:p>
            <a:r>
              <a:rPr lang="el-GR" sz="1000" dirty="0"/>
              <a:t>		</a:t>
            </a:r>
            <a:r>
              <a:rPr lang="el-GR" sz="1000" b="1" dirty="0" smtClean="0"/>
              <a:t>Π.Πλατώνη</a:t>
            </a:r>
            <a:r>
              <a:rPr lang="en-US" sz="1000" b="1" dirty="0" smtClean="0"/>
              <a:t>			</a:t>
            </a:r>
            <a:r>
              <a:rPr lang="el-GR" sz="1000" b="1" dirty="0"/>
              <a:t> Ε. Κουτσουβέλη</a:t>
            </a:r>
            <a:endParaRPr lang="en-US" sz="1000" b="1" dirty="0"/>
          </a:p>
          <a:p>
            <a:r>
              <a:rPr lang="el-GR" sz="1000" dirty="0"/>
              <a:t>		</a:t>
            </a:r>
            <a:r>
              <a:rPr lang="el-GR" sz="1000" dirty="0" smtClean="0"/>
              <a:t>Ακτινοφυσικός </a:t>
            </a:r>
            <a:r>
              <a:rPr lang="el-GR" sz="1000" dirty="0"/>
              <a:t>Ιατρικής,  ΠΓΝ Αττικόν	 Ακτινοφυσικός Ιατρικής, Νοσοκομείο ΥΓΕΙΑ 				</a:t>
            </a:r>
            <a:r>
              <a:rPr lang="el-GR" sz="1000" dirty="0" smtClean="0"/>
              <a:t>Γεν</a:t>
            </a:r>
            <a:r>
              <a:rPr lang="el-GR" sz="1000" dirty="0"/>
              <a:t>. Γραμματέας </a:t>
            </a:r>
            <a:r>
              <a:rPr lang="el-GR" sz="1000" dirty="0" smtClean="0"/>
              <a:t>ΕΦΙΕ</a:t>
            </a:r>
            <a:r>
              <a:rPr lang="en-US" sz="1000" dirty="0" smtClean="0"/>
              <a:t>		</a:t>
            </a:r>
            <a:r>
              <a:rPr lang="el-GR" sz="1000" dirty="0"/>
              <a:t> Υπευθ. Δημοσίων Σχέσεων και Επικοινωνίας, ΕΦΙΕ </a:t>
            </a:r>
            <a:endParaRPr lang="en-US" sz="1000" dirty="0"/>
          </a:p>
          <a:p>
            <a:r>
              <a:rPr lang="el-GR" sz="1000" dirty="0"/>
              <a:t> 										</a:t>
            </a:r>
            <a:endParaRPr lang="en-US" sz="1000" dirty="0" smtClean="0"/>
          </a:p>
          <a:p>
            <a:endParaRPr lang="en-US" sz="1000" dirty="0" smtClean="0"/>
          </a:p>
          <a:p>
            <a:r>
              <a:rPr lang="el-GR" sz="1000" dirty="0"/>
              <a:t>								</a:t>
            </a:r>
            <a:endParaRPr lang="en-US" sz="1000" b="1" dirty="0" smtClean="0"/>
          </a:p>
          <a:p>
            <a:pPr algn="just"/>
            <a:r>
              <a:rPr lang="el-GR" sz="1200" b="1" dirty="0" smtClean="0"/>
              <a:t>19:30 </a:t>
            </a:r>
            <a:r>
              <a:rPr lang="el-GR" sz="1200" b="1" dirty="0"/>
              <a:t>– 19:45	</a:t>
            </a:r>
            <a:r>
              <a:rPr lang="el-GR" sz="1200" b="1" dirty="0" smtClean="0"/>
              <a:t>Εκπαίδευση </a:t>
            </a:r>
            <a:r>
              <a:rPr lang="el-GR" sz="1200" b="1" dirty="0"/>
              <a:t>στην Ιατρική Ακτινοπροστασία: Σε ποιούς, πότε, πως</a:t>
            </a:r>
            <a:endParaRPr lang="en-US" sz="1200" b="1" dirty="0"/>
          </a:p>
          <a:p>
            <a:pPr algn="just"/>
            <a:r>
              <a:rPr lang="el-GR" sz="1000" dirty="0"/>
              <a:t>	</a:t>
            </a:r>
            <a:r>
              <a:rPr lang="el-GR" sz="1000" dirty="0" smtClean="0"/>
              <a:t>Καθηγητής </a:t>
            </a:r>
            <a:r>
              <a:rPr lang="el-GR" sz="1000" dirty="0"/>
              <a:t>Ι. Δαμηλάκης,</a:t>
            </a:r>
            <a:endParaRPr lang="en-US" sz="1000" dirty="0"/>
          </a:p>
          <a:p>
            <a:pPr algn="just"/>
            <a:r>
              <a:rPr lang="en-US" sz="1000" dirty="0" smtClean="0"/>
              <a:t>	</a:t>
            </a:r>
            <a:r>
              <a:rPr lang="el-GR" sz="1000" dirty="0" smtClean="0"/>
              <a:t>Εργαστήριο </a:t>
            </a:r>
            <a:r>
              <a:rPr lang="el-GR" sz="1000" dirty="0"/>
              <a:t>Ιατρικής Φυσικής, Ιατρική Σχολή, Πανεπιστήμιο </a:t>
            </a:r>
            <a:r>
              <a:rPr lang="el-GR" sz="1000" dirty="0" smtClean="0"/>
              <a:t>Κρήτης,</a:t>
            </a:r>
            <a:r>
              <a:rPr lang="en-US" sz="1000" dirty="0"/>
              <a:t> </a:t>
            </a:r>
            <a:endParaRPr lang="en-US" sz="1000" dirty="0" smtClean="0"/>
          </a:p>
          <a:p>
            <a:pPr algn="just"/>
            <a:r>
              <a:rPr lang="en-US" sz="1000" dirty="0"/>
              <a:t>	</a:t>
            </a:r>
            <a:r>
              <a:rPr lang="en-US" sz="1000" dirty="0" smtClean="0"/>
              <a:t>EFOMP </a:t>
            </a:r>
            <a:r>
              <a:rPr lang="en-US" sz="1000" dirty="0"/>
              <a:t>President </a:t>
            </a:r>
            <a:r>
              <a:rPr lang="el-GR" sz="1000" dirty="0"/>
              <a:t>, </a:t>
            </a:r>
            <a:r>
              <a:rPr lang="en-US" sz="1000" dirty="0"/>
              <a:t>IOMP Chair of Education and Training Committee </a:t>
            </a:r>
          </a:p>
          <a:p>
            <a:pPr algn="just"/>
            <a:r>
              <a:rPr lang="el-GR" sz="1000" b="1" dirty="0"/>
              <a:t> </a:t>
            </a:r>
            <a:r>
              <a:rPr lang="el-GR" sz="1200" b="1" dirty="0" smtClean="0"/>
              <a:t>19:45 </a:t>
            </a:r>
            <a:r>
              <a:rPr lang="el-GR" sz="1200" b="1" dirty="0"/>
              <a:t>– </a:t>
            </a:r>
            <a:r>
              <a:rPr lang="el-GR" sz="1200" b="1" dirty="0" smtClean="0"/>
              <a:t>20:00</a:t>
            </a:r>
            <a:r>
              <a:rPr lang="el-GR" sz="1200" dirty="0"/>
              <a:t>	</a:t>
            </a:r>
            <a:r>
              <a:rPr lang="el-GR" sz="1200" b="1" dirty="0"/>
              <a:t>Ακτινοδιάγνωση και εγκυμοσύνη</a:t>
            </a:r>
            <a:r>
              <a:rPr lang="el-GR" sz="1200" b="1" dirty="0" smtClean="0"/>
              <a:t>: </a:t>
            </a:r>
            <a:r>
              <a:rPr lang="el-GR" sz="1200" b="1" dirty="0"/>
              <a:t>Ο ρόλος του Ακτινοφυσικού στη διαχείριση ασθενούς ή επαγγελματικά εκτιθέμενης εγκύου</a:t>
            </a:r>
            <a:endParaRPr lang="en-US" sz="1200" b="1" dirty="0"/>
          </a:p>
          <a:p>
            <a:pPr algn="just"/>
            <a:r>
              <a:rPr lang="el-GR" sz="1000" dirty="0"/>
              <a:t>	</a:t>
            </a:r>
            <a:r>
              <a:rPr lang="el-GR" sz="1000" dirty="0" smtClean="0"/>
              <a:t>Αν</a:t>
            </a:r>
            <a:r>
              <a:rPr lang="el-GR" sz="1000" dirty="0"/>
              <a:t>. Καθηγητής Κ. Περισυνάκης</a:t>
            </a:r>
            <a:endParaRPr lang="en-US" sz="1000" dirty="0"/>
          </a:p>
          <a:p>
            <a:pPr algn="just"/>
            <a:r>
              <a:rPr lang="el-GR" sz="1000" dirty="0"/>
              <a:t>	</a:t>
            </a:r>
            <a:r>
              <a:rPr lang="el-GR" sz="1000" dirty="0" smtClean="0"/>
              <a:t>Εργαστήριο </a:t>
            </a:r>
            <a:r>
              <a:rPr lang="el-GR" sz="1000" dirty="0"/>
              <a:t>Ιατρικής Φυσικής, Ιατρική Σχολή, Πανεπιστήμιο Κρήτης</a:t>
            </a:r>
            <a:endParaRPr lang="en-US" sz="1000" dirty="0"/>
          </a:p>
          <a:p>
            <a:pPr algn="just"/>
            <a:r>
              <a:rPr lang="el-GR" sz="1200" dirty="0"/>
              <a:t> </a:t>
            </a:r>
            <a:r>
              <a:rPr lang="el-GR" sz="1200" b="1" dirty="0" smtClean="0"/>
              <a:t>20:00 </a:t>
            </a:r>
            <a:r>
              <a:rPr lang="el-GR" sz="1200" b="1" dirty="0"/>
              <a:t>– 20:15 </a:t>
            </a:r>
            <a:r>
              <a:rPr lang="el-GR" sz="1200" b="1" dirty="0" smtClean="0"/>
              <a:t>Απεικόνιση </a:t>
            </a:r>
            <a:r>
              <a:rPr lang="el-GR" sz="1200" b="1" dirty="0"/>
              <a:t>Μαγνητικού Συντονισμού και εγκυμοσύνη.</a:t>
            </a:r>
            <a:r>
              <a:rPr lang="el-GR" sz="1000" b="1" dirty="0"/>
              <a:t>	</a:t>
            </a:r>
            <a:r>
              <a:rPr lang="el-GR" sz="1000" dirty="0"/>
              <a:t>		  </a:t>
            </a:r>
            <a:endParaRPr lang="en-US" sz="1000" dirty="0"/>
          </a:p>
          <a:p>
            <a:pPr algn="just"/>
            <a:r>
              <a:rPr lang="el-GR" sz="1000" dirty="0"/>
              <a:t>	Ο ρόλος του Ακτινοφυσικού στη διαχείριση ασθενούς ή </a:t>
            </a:r>
            <a:r>
              <a:rPr lang="el-GR" sz="1000" dirty="0" smtClean="0"/>
              <a:t>επαγγελματικά</a:t>
            </a:r>
            <a:r>
              <a:rPr lang="en-US" sz="1000" dirty="0"/>
              <a:t> </a:t>
            </a:r>
            <a:r>
              <a:rPr lang="el-GR" sz="1000" dirty="0" smtClean="0"/>
              <a:t>εκτιθέμενης </a:t>
            </a:r>
            <a:r>
              <a:rPr lang="el-GR" sz="1000" dirty="0"/>
              <a:t>εγκύου			</a:t>
            </a:r>
            <a:r>
              <a:rPr lang="el-GR" sz="1000" dirty="0" smtClean="0"/>
              <a:t>     </a:t>
            </a:r>
            <a:endParaRPr lang="en-US" sz="1000" dirty="0"/>
          </a:p>
          <a:p>
            <a:pPr algn="just"/>
            <a:r>
              <a:rPr lang="el-GR" sz="1000" dirty="0"/>
              <a:t>	Αν. Καθηγητής Θ. Μαρής		</a:t>
            </a:r>
            <a:endParaRPr lang="en-US" sz="1000" dirty="0"/>
          </a:p>
          <a:p>
            <a:pPr algn="just"/>
            <a:r>
              <a:rPr lang="el-GR" sz="1000" dirty="0"/>
              <a:t>	Εργαστήριο Ιατρικής Φυσικής, Ιατρική Σχολή, Πανεπιστήμιο </a:t>
            </a:r>
            <a:r>
              <a:rPr lang="el-GR" sz="1000" dirty="0" smtClean="0"/>
              <a:t>Κρήτης</a:t>
            </a:r>
            <a:endParaRPr lang="en-US" sz="1000" dirty="0"/>
          </a:p>
          <a:p>
            <a:pPr algn="just"/>
            <a:r>
              <a:rPr lang="el-GR" sz="1200" b="1" dirty="0"/>
              <a:t>20:15 – 20:30</a:t>
            </a:r>
            <a:r>
              <a:rPr lang="el-GR" sz="1200" dirty="0"/>
              <a:t>	</a:t>
            </a:r>
            <a:r>
              <a:rPr lang="el-GR" sz="1200" b="1" dirty="0" smtClean="0"/>
              <a:t>Η </a:t>
            </a:r>
            <a:r>
              <a:rPr lang="el-GR" sz="1200" b="1" dirty="0"/>
              <a:t>συμβολή της Απεικόνισης Μαγνητικού </a:t>
            </a:r>
            <a:r>
              <a:rPr lang="el-GR" sz="1200" b="1" dirty="0" smtClean="0"/>
              <a:t>Συντονισμού</a:t>
            </a:r>
            <a:r>
              <a:rPr lang="en-US" sz="1200" b="1" dirty="0"/>
              <a:t> </a:t>
            </a:r>
            <a:r>
              <a:rPr lang="el-GR" sz="1200" b="1" dirty="0" smtClean="0"/>
              <a:t>στην </a:t>
            </a:r>
            <a:r>
              <a:rPr lang="el-GR" sz="1200" b="1" dirty="0"/>
              <a:t>αποτελεσματικότερη θεραπεία του καρκίνου</a:t>
            </a:r>
            <a:r>
              <a:rPr lang="el-GR" sz="1000" b="1" dirty="0"/>
              <a:t>	</a:t>
            </a:r>
            <a:r>
              <a:rPr lang="el-GR" sz="1000" dirty="0"/>
              <a:t>	</a:t>
            </a:r>
            <a:r>
              <a:rPr lang="el-GR" sz="1000" dirty="0" smtClean="0"/>
              <a:t>Αν</a:t>
            </a:r>
            <a:r>
              <a:rPr lang="el-GR" sz="1000" dirty="0"/>
              <a:t>. Καθηγητής Π. Καραϊσκος								</a:t>
            </a:r>
            <a:r>
              <a:rPr lang="el-GR" sz="1000" dirty="0" smtClean="0"/>
              <a:t>Εργαστήριο </a:t>
            </a:r>
            <a:r>
              <a:rPr lang="el-GR" sz="1000" dirty="0"/>
              <a:t>Ιατρικής Φυσικής, Ιατρική </a:t>
            </a:r>
            <a:r>
              <a:rPr lang="el-GR" sz="1000" dirty="0" smtClean="0"/>
              <a:t>Σχολή</a:t>
            </a:r>
            <a:endParaRPr lang="en-US" sz="1000" dirty="0" smtClean="0"/>
          </a:p>
          <a:p>
            <a:pPr algn="just"/>
            <a:r>
              <a:rPr lang="en-US" sz="1000" dirty="0"/>
              <a:t>	</a:t>
            </a:r>
            <a:r>
              <a:rPr lang="el-GR" sz="1000" dirty="0" smtClean="0"/>
              <a:t>Εθνικό </a:t>
            </a:r>
            <a:r>
              <a:rPr lang="el-GR" sz="1000" dirty="0"/>
              <a:t>και </a:t>
            </a:r>
            <a:r>
              <a:rPr lang="el-GR" sz="1000" dirty="0" smtClean="0"/>
              <a:t>Καποδιστριακό  </a:t>
            </a:r>
            <a:r>
              <a:rPr lang="el-GR" sz="1000" dirty="0"/>
              <a:t>Πανεπιστήμιο </a:t>
            </a:r>
            <a:r>
              <a:rPr lang="el-GR" sz="1000" dirty="0" smtClean="0"/>
              <a:t>Αθηνών</a:t>
            </a:r>
            <a:endParaRPr lang="en-US" sz="1000" dirty="0"/>
          </a:p>
          <a:p>
            <a:pPr algn="just"/>
            <a:r>
              <a:rPr lang="el-GR" sz="1200" b="1" dirty="0"/>
              <a:t>20:30 – </a:t>
            </a:r>
            <a:r>
              <a:rPr lang="el-GR" sz="1200" b="1" dirty="0" smtClean="0"/>
              <a:t>21:00</a:t>
            </a:r>
            <a:r>
              <a:rPr lang="en-US" sz="1200" b="1" dirty="0" smtClean="0"/>
              <a:t>	</a:t>
            </a:r>
            <a:r>
              <a:rPr lang="el-GR" sz="1200" b="1" dirty="0" smtClean="0"/>
              <a:t> </a:t>
            </a:r>
            <a:r>
              <a:rPr lang="el-GR" sz="1200" b="1" dirty="0"/>
              <a:t>"Διαβάζοντας" ανάμεσα στις φασματικές γραμμές </a:t>
            </a:r>
            <a:r>
              <a:rPr lang="el-GR" sz="1200" b="1" dirty="0" smtClean="0"/>
              <a:t>και</a:t>
            </a:r>
            <a:r>
              <a:rPr lang="en-US" sz="1200" b="1" dirty="0"/>
              <a:t> </a:t>
            </a:r>
            <a:r>
              <a:rPr lang="el-GR" sz="1200" b="1" dirty="0" smtClean="0"/>
              <a:t>αποκαλύπτοντας </a:t>
            </a:r>
            <a:r>
              <a:rPr lang="el-GR" sz="1200" b="1" dirty="0"/>
              <a:t>τα κρυμμένα μυστικά στις εικόνες του </a:t>
            </a:r>
            <a:r>
              <a:rPr lang="el-GR" sz="1200" b="1" dirty="0" smtClean="0"/>
              <a:t>μαγνητικού </a:t>
            </a:r>
            <a:r>
              <a:rPr lang="en-US" sz="1200" b="1" dirty="0" smtClean="0"/>
              <a:t>	</a:t>
            </a:r>
            <a:r>
              <a:rPr lang="el-GR" sz="1200" b="1" dirty="0" smtClean="0"/>
              <a:t>τομογράφου</a:t>
            </a:r>
            <a:r>
              <a:rPr lang="el-GR" sz="1200" b="1" dirty="0"/>
              <a:t>: </a:t>
            </a:r>
            <a:r>
              <a:rPr lang="el-GR" sz="1200" b="1" dirty="0" smtClean="0"/>
              <a:t>η </a:t>
            </a:r>
            <a:r>
              <a:rPr lang="el-GR" sz="1200" b="1" dirty="0"/>
              <a:t>σημαντική </a:t>
            </a:r>
            <a:r>
              <a:rPr lang="el-GR" sz="1200" b="1" dirty="0" smtClean="0"/>
              <a:t>συμβολή </a:t>
            </a:r>
            <a:r>
              <a:rPr lang="el-GR" sz="1200" b="1" dirty="0"/>
              <a:t>του </a:t>
            </a:r>
            <a:r>
              <a:rPr lang="el-GR" sz="1200" b="1" dirty="0" smtClean="0"/>
              <a:t>κλινικού </a:t>
            </a:r>
            <a:r>
              <a:rPr lang="el-GR" sz="1200" b="1" dirty="0"/>
              <a:t>φυσικού ιατρικής στην διάγνωση </a:t>
            </a:r>
            <a:endParaRPr lang="en-US" sz="1200" b="1" dirty="0"/>
          </a:p>
          <a:p>
            <a:pPr algn="just"/>
            <a:r>
              <a:rPr lang="el-GR" sz="1000" dirty="0"/>
              <a:t>	</a:t>
            </a:r>
            <a:r>
              <a:rPr lang="el-GR" sz="1000" dirty="0" smtClean="0"/>
              <a:t>Στ</a:t>
            </a:r>
            <a:r>
              <a:rPr lang="el-GR" sz="1000" dirty="0"/>
              <a:t>. Γκότσης </a:t>
            </a:r>
            <a:r>
              <a:rPr lang="en-US" sz="1000" dirty="0"/>
              <a:t>PhD</a:t>
            </a:r>
            <a:r>
              <a:rPr lang="el-GR" sz="1000" dirty="0"/>
              <a:t>									</a:t>
            </a:r>
            <a:r>
              <a:rPr lang="el-GR" sz="1000" dirty="0" smtClean="0"/>
              <a:t>Φυσικός </a:t>
            </a:r>
            <a:r>
              <a:rPr lang="el-GR" sz="1000" dirty="0"/>
              <a:t>Ιατρικής, Διευθυντής Τμήματος Φυσικής </a:t>
            </a:r>
            <a:r>
              <a:rPr lang="en-US" sz="1000" dirty="0"/>
              <a:t>MRI</a:t>
            </a:r>
            <a:r>
              <a:rPr lang="el-GR" sz="1000" dirty="0"/>
              <a:t>						Ινστιτούτο </a:t>
            </a:r>
            <a:r>
              <a:rPr lang="en-US" sz="1000" dirty="0"/>
              <a:t>EUROMEDICA</a:t>
            </a:r>
            <a:r>
              <a:rPr lang="el-GR" sz="1000" dirty="0"/>
              <a:t> </a:t>
            </a:r>
            <a:r>
              <a:rPr lang="el-GR" sz="1000" dirty="0" smtClean="0"/>
              <a:t>– ΕΓΚΕΦΑΛΟΣ</a:t>
            </a:r>
            <a:endParaRPr lang="en-US" sz="1000" dirty="0" smtClean="0"/>
          </a:p>
          <a:p>
            <a:pPr algn="just"/>
            <a:r>
              <a:rPr lang="el-GR" sz="1200" b="1" dirty="0"/>
              <a:t>21:00 – 21:20	</a:t>
            </a:r>
            <a:r>
              <a:rPr lang="el-GR" sz="1200" b="1" dirty="0" smtClean="0"/>
              <a:t>Παρουσίαση </a:t>
            </a:r>
            <a:r>
              <a:rPr lang="el-GR" sz="1200" b="1" dirty="0"/>
              <a:t>του έργου του Στ. Γκότση </a:t>
            </a:r>
            <a:r>
              <a:rPr lang="el-GR" sz="1000" dirty="0"/>
              <a:t>							</a:t>
            </a:r>
            <a:r>
              <a:rPr lang="el-GR" sz="1000" dirty="0" smtClean="0"/>
              <a:t>Καθηγητής </a:t>
            </a:r>
            <a:r>
              <a:rPr lang="el-GR" sz="1000" dirty="0"/>
              <a:t>Ι. Σεϊμένης								</a:t>
            </a:r>
            <a:r>
              <a:rPr lang="el-GR" sz="1000" dirty="0" smtClean="0"/>
              <a:t>Εργαστήριο </a:t>
            </a:r>
            <a:r>
              <a:rPr lang="el-GR" sz="1000" dirty="0"/>
              <a:t>Ιατρικής Φυσικής, Ιατρική Σχολή, </a:t>
            </a:r>
            <a:endParaRPr lang="en-US" sz="1000" dirty="0"/>
          </a:p>
          <a:p>
            <a:pPr algn="just"/>
            <a:r>
              <a:rPr lang="el-GR" sz="1000" dirty="0"/>
              <a:t>	</a:t>
            </a:r>
            <a:r>
              <a:rPr lang="el-GR" sz="1000" dirty="0" smtClean="0"/>
              <a:t>Δημοκρίτειο </a:t>
            </a:r>
            <a:r>
              <a:rPr lang="el-GR" sz="1000" dirty="0"/>
              <a:t>Πανεπιστήμιο Θράκης</a:t>
            </a:r>
            <a:r>
              <a:rPr lang="el-GR" sz="1000" dirty="0" smtClean="0"/>
              <a:t>,</a:t>
            </a:r>
            <a:endParaRPr lang="en-US" sz="1000" dirty="0"/>
          </a:p>
          <a:p>
            <a:pPr algn="just"/>
            <a:r>
              <a:rPr lang="el-GR" sz="1200" b="1" dirty="0"/>
              <a:t>21:20 – 21:30 	Βράβευση και κλείσιμο της εκδήλωσης</a:t>
            </a:r>
            <a:endParaRPr lang="en-US" sz="1200" b="1" dirty="0"/>
          </a:p>
          <a:p>
            <a:endParaRPr lang="en-US" sz="1000" dirty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9225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6</Words>
  <Application>Microsoft Office PowerPoint</Application>
  <PresentationFormat>On-screen Show (4:3)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PAN</dc:creator>
  <cp:lastModifiedBy>PAN</cp:lastModifiedBy>
  <cp:revision>43</cp:revision>
  <dcterms:created xsi:type="dcterms:W3CDTF">2016-10-11T18:30:41Z</dcterms:created>
  <dcterms:modified xsi:type="dcterms:W3CDTF">2016-10-25T03:50:51Z</dcterms:modified>
</cp:coreProperties>
</file>