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7" r:id="rId2"/>
    <p:sldId id="261" r:id="rId3"/>
    <p:sldId id="262" r:id="rId4"/>
  </p:sldIdLst>
  <p:sldSz cx="14400213" cy="8999538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66856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133712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200569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267425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3342818" algn="l" defTabSz="1337127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6pPr>
    <a:lvl7pPr marL="4011381" algn="l" defTabSz="1337127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7pPr>
    <a:lvl8pPr marL="4679945" algn="l" defTabSz="1337127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8pPr>
    <a:lvl9pPr marL="5348508" algn="l" defTabSz="1337127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35" userDrawn="1">
          <p15:clr>
            <a:srgbClr val="A4A3A4"/>
          </p15:clr>
        </p15:guide>
        <p15:guide id="2" pos="453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668ADD-8096-4727-BB92-EF1DF0294BFD}" v="21" dt="2024-10-04T23:16:46.63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99" autoAdjust="0"/>
    <p:restoredTop sz="86390" autoAdjust="0"/>
  </p:normalViewPr>
  <p:slideViewPr>
    <p:cSldViewPr>
      <p:cViewPr varScale="1">
        <p:scale>
          <a:sx n="39" d="100"/>
          <a:sy n="39" d="100"/>
        </p:scale>
        <p:origin x="1304" y="40"/>
      </p:cViewPr>
      <p:guideLst>
        <p:guide orient="horz" pos="2835"/>
        <p:guide pos="453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2" d="100"/>
          <a:sy n="52" d="100"/>
        </p:scale>
        <p:origin x="-2716" y="-6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microsoft.com/office/2016/11/relationships/changesInfo" Target="changesInfos/changesInfo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fia Kordolaimi" userId="6045f00d186f9d1c" providerId="LiveId" clId="{1F668ADD-8096-4727-BB92-EF1DF0294BFD}"/>
    <pc:docChg chg="undo redo custSel addSld delSld modSld">
      <pc:chgData name="Sofia Kordolaimi" userId="6045f00d186f9d1c" providerId="LiveId" clId="{1F668ADD-8096-4727-BB92-EF1DF0294BFD}" dt="2024-10-04T23:18:09.997" v="1315" actId="2710"/>
      <pc:docMkLst>
        <pc:docMk/>
      </pc:docMkLst>
      <pc:sldChg chg="addSp modSp mod">
        <pc:chgData name="Sofia Kordolaimi" userId="6045f00d186f9d1c" providerId="LiveId" clId="{1F668ADD-8096-4727-BB92-EF1DF0294BFD}" dt="2024-10-04T23:16:46.629" v="1309" actId="1076"/>
        <pc:sldMkLst>
          <pc:docMk/>
          <pc:sldMk cId="0" sldId="257"/>
        </pc:sldMkLst>
        <pc:spChg chg="mod">
          <ac:chgData name="Sofia Kordolaimi" userId="6045f00d186f9d1c" providerId="LiveId" clId="{1F668ADD-8096-4727-BB92-EF1DF0294BFD}" dt="2024-10-04T22:23:46.891" v="11" actId="20577"/>
          <ac:spMkLst>
            <pc:docMk/>
            <pc:sldMk cId="0" sldId="257"/>
            <ac:spMk id="3074" creationId="{00000000-0000-0000-0000-000000000000}"/>
          </ac:spMkLst>
        </pc:spChg>
        <pc:spChg chg="mod">
          <ac:chgData name="Sofia Kordolaimi" userId="6045f00d186f9d1c" providerId="LiveId" clId="{1F668ADD-8096-4727-BB92-EF1DF0294BFD}" dt="2024-10-04T23:16:36.469" v="1307" actId="14100"/>
          <ac:spMkLst>
            <pc:docMk/>
            <pc:sldMk cId="0" sldId="257"/>
            <ac:spMk id="14341" creationId="{00000000-0000-0000-0000-000000000000}"/>
          </ac:spMkLst>
        </pc:spChg>
        <pc:picChg chg="add mod">
          <ac:chgData name="Sofia Kordolaimi" userId="6045f00d186f9d1c" providerId="LiveId" clId="{1F668ADD-8096-4727-BB92-EF1DF0294BFD}" dt="2024-10-04T23:16:46.629" v="1309" actId="1076"/>
          <ac:picMkLst>
            <pc:docMk/>
            <pc:sldMk cId="0" sldId="257"/>
            <ac:picMk id="4" creationId="{05DDD464-B26B-FC8A-2DF9-67D4B897BBCC}"/>
          </ac:picMkLst>
        </pc:picChg>
      </pc:sldChg>
      <pc:sldChg chg="delSp del mod">
        <pc:chgData name="Sofia Kordolaimi" userId="6045f00d186f9d1c" providerId="LiveId" clId="{1F668ADD-8096-4727-BB92-EF1DF0294BFD}" dt="2024-10-04T22:09:43.598" v="7" actId="47"/>
        <pc:sldMkLst>
          <pc:docMk/>
          <pc:sldMk cId="3197747862" sldId="259"/>
        </pc:sldMkLst>
        <pc:spChg chg="del">
          <ac:chgData name="Sofia Kordolaimi" userId="6045f00d186f9d1c" providerId="LiveId" clId="{1F668ADD-8096-4727-BB92-EF1DF0294BFD}" dt="2024-10-04T22:09:38.554" v="5" actId="478"/>
          <ac:spMkLst>
            <pc:docMk/>
            <pc:sldMk cId="3197747862" sldId="259"/>
            <ac:spMk id="12" creationId="{E5E8C3B6-91E9-5FF6-510B-D564FDF07439}"/>
          </ac:spMkLst>
        </pc:spChg>
        <pc:spChg chg="del">
          <ac:chgData name="Sofia Kordolaimi" userId="6045f00d186f9d1c" providerId="LiveId" clId="{1F668ADD-8096-4727-BB92-EF1DF0294BFD}" dt="2024-10-04T22:09:41.337" v="6" actId="478"/>
          <ac:spMkLst>
            <pc:docMk/>
            <pc:sldMk cId="3197747862" sldId="259"/>
            <ac:spMk id="13" creationId="{0B634268-8483-6B9A-17AD-16FB85B210F7}"/>
          </ac:spMkLst>
        </pc:spChg>
        <pc:picChg chg="del">
          <ac:chgData name="Sofia Kordolaimi" userId="6045f00d186f9d1c" providerId="LiveId" clId="{1F668ADD-8096-4727-BB92-EF1DF0294BFD}" dt="2024-10-04T22:09:35.863" v="4" actId="478"/>
          <ac:picMkLst>
            <pc:docMk/>
            <pc:sldMk cId="3197747862" sldId="259"/>
            <ac:picMk id="6" creationId="{12704084-A6AF-749D-FEF9-9FB670B9DEA6}"/>
          </ac:picMkLst>
        </pc:picChg>
      </pc:sldChg>
      <pc:sldChg chg="del">
        <pc:chgData name="Sofia Kordolaimi" userId="6045f00d186f9d1c" providerId="LiveId" clId="{1F668ADD-8096-4727-BB92-EF1DF0294BFD}" dt="2024-10-04T22:09:47.835" v="9" actId="47"/>
        <pc:sldMkLst>
          <pc:docMk/>
          <pc:sldMk cId="2101673460" sldId="260"/>
        </pc:sldMkLst>
      </pc:sldChg>
      <pc:sldChg chg="del">
        <pc:chgData name="Sofia Kordolaimi" userId="6045f00d186f9d1c" providerId="LiveId" clId="{1F668ADD-8096-4727-BB92-EF1DF0294BFD}" dt="2024-10-04T22:09:32.727" v="3" actId="47"/>
        <pc:sldMkLst>
          <pc:docMk/>
          <pc:sldMk cId="1599500893" sldId="261"/>
        </pc:sldMkLst>
      </pc:sldChg>
      <pc:sldChg chg="addSp delSp modSp new mod">
        <pc:chgData name="Sofia Kordolaimi" userId="6045f00d186f9d1c" providerId="LiveId" clId="{1F668ADD-8096-4727-BB92-EF1DF0294BFD}" dt="2024-10-04T23:16:56.278" v="1311" actId="1035"/>
        <pc:sldMkLst>
          <pc:docMk/>
          <pc:sldMk cId="3010822142" sldId="261"/>
        </pc:sldMkLst>
        <pc:spChg chg="mod">
          <ac:chgData name="Sofia Kordolaimi" userId="6045f00d186f9d1c" providerId="LiveId" clId="{1F668ADD-8096-4727-BB92-EF1DF0294BFD}" dt="2024-10-04T23:15:36.292" v="1292" actId="1036"/>
          <ac:spMkLst>
            <pc:docMk/>
            <pc:sldMk cId="3010822142" sldId="261"/>
            <ac:spMk id="2" creationId="{A2AD28EB-EE81-71A2-DE3C-D9A6A2DD6716}"/>
          </ac:spMkLst>
        </pc:spChg>
        <pc:spChg chg="mod">
          <ac:chgData name="Sofia Kordolaimi" userId="6045f00d186f9d1c" providerId="LiveId" clId="{1F668ADD-8096-4727-BB92-EF1DF0294BFD}" dt="2024-10-04T23:16:56.278" v="1311" actId="1035"/>
          <ac:spMkLst>
            <pc:docMk/>
            <pc:sldMk cId="3010822142" sldId="261"/>
            <ac:spMk id="3" creationId="{3D9319B7-9B35-2F55-0331-65A120330335}"/>
          </ac:spMkLst>
        </pc:spChg>
        <pc:picChg chg="add del mod">
          <ac:chgData name="Sofia Kordolaimi" userId="6045f00d186f9d1c" providerId="LiveId" clId="{1F668ADD-8096-4727-BB92-EF1DF0294BFD}" dt="2024-10-04T22:28:05.271" v="13" actId="21"/>
          <ac:picMkLst>
            <pc:docMk/>
            <pc:sldMk cId="3010822142" sldId="261"/>
            <ac:picMk id="4" creationId="{05DDD464-B26B-FC8A-2DF9-67D4B897BBCC}"/>
          </ac:picMkLst>
        </pc:picChg>
      </pc:sldChg>
      <pc:sldChg chg="modSp new mod">
        <pc:chgData name="Sofia Kordolaimi" userId="6045f00d186f9d1c" providerId="LiveId" clId="{1F668ADD-8096-4727-BB92-EF1DF0294BFD}" dt="2024-10-04T23:18:09.997" v="1315" actId="2710"/>
        <pc:sldMkLst>
          <pc:docMk/>
          <pc:sldMk cId="2057247723" sldId="262"/>
        </pc:sldMkLst>
        <pc:spChg chg="mod">
          <ac:chgData name="Sofia Kordolaimi" userId="6045f00d186f9d1c" providerId="LiveId" clId="{1F668ADD-8096-4727-BB92-EF1DF0294BFD}" dt="2024-10-04T23:18:09.997" v="1315" actId="2710"/>
          <ac:spMkLst>
            <pc:docMk/>
            <pc:sldMk cId="2057247723" sldId="262"/>
            <ac:spMk id="2" creationId="{3DB06A37-9C59-E53F-2A8E-C8CFF7709A9E}"/>
          </ac:spMkLst>
        </pc:spChg>
        <pc:spChg chg="mod">
          <ac:chgData name="Sofia Kordolaimi" userId="6045f00d186f9d1c" providerId="LiveId" clId="{1F668ADD-8096-4727-BB92-EF1DF0294BFD}" dt="2024-10-04T22:53:47.461" v="811" actId="20577"/>
          <ac:spMkLst>
            <pc:docMk/>
            <pc:sldMk cId="2057247723" sldId="262"/>
            <ac:spMk id="3" creationId="{D38B3AD5-34A0-4942-25CC-942F00EFBD02}"/>
          </ac:spMkLst>
        </pc:spChg>
      </pc:sldChg>
      <pc:sldChg chg="del">
        <pc:chgData name="Sofia Kordolaimi" userId="6045f00d186f9d1c" providerId="LiveId" clId="{1F668ADD-8096-4727-BB92-EF1DF0294BFD}" dt="2024-10-04T22:09:30.132" v="2" actId="47"/>
        <pc:sldMkLst>
          <pc:docMk/>
          <pc:sldMk cId="4201647207" sldId="262"/>
        </pc:sldMkLst>
      </pc:sldChg>
      <pc:sldChg chg="del">
        <pc:chgData name="Sofia Kordolaimi" userId="6045f00d186f9d1c" providerId="LiveId" clId="{1F668ADD-8096-4727-BB92-EF1DF0294BFD}" dt="2024-10-04T22:09:27.348" v="1" actId="47"/>
        <pc:sldMkLst>
          <pc:docMk/>
          <pc:sldMk cId="133573416" sldId="263"/>
        </pc:sldMkLst>
      </pc:sldChg>
      <pc:sldChg chg="del">
        <pc:chgData name="Sofia Kordolaimi" userId="6045f00d186f9d1c" providerId="LiveId" clId="{1F668ADD-8096-4727-BB92-EF1DF0294BFD}" dt="2024-10-04T22:09:27.348" v="1" actId="47"/>
        <pc:sldMkLst>
          <pc:docMk/>
          <pc:sldMk cId="277199722" sldId="265"/>
        </pc:sldMkLst>
      </pc:sldChg>
      <pc:sldChg chg="del">
        <pc:chgData name="Sofia Kordolaimi" userId="6045f00d186f9d1c" providerId="LiveId" clId="{1F668ADD-8096-4727-BB92-EF1DF0294BFD}" dt="2024-10-04T22:09:27.348" v="1" actId="47"/>
        <pc:sldMkLst>
          <pc:docMk/>
          <pc:sldMk cId="2987617975" sldId="266"/>
        </pc:sldMkLst>
      </pc:sldChg>
      <pc:sldChg chg="del">
        <pc:chgData name="Sofia Kordolaimi" userId="6045f00d186f9d1c" providerId="LiveId" clId="{1F668ADD-8096-4727-BB92-EF1DF0294BFD}" dt="2024-10-04T22:09:22.788" v="0" actId="47"/>
        <pc:sldMkLst>
          <pc:docMk/>
          <pc:sldMk cId="3741685243" sldId="267"/>
        </pc:sldMkLst>
      </pc:sldChg>
      <pc:sldChg chg="del">
        <pc:chgData name="Sofia Kordolaimi" userId="6045f00d186f9d1c" providerId="LiveId" clId="{1F668ADD-8096-4727-BB92-EF1DF0294BFD}" dt="2024-10-04T22:09:27.348" v="1" actId="47"/>
        <pc:sldMkLst>
          <pc:docMk/>
          <pc:sldMk cId="1724768447" sldId="268"/>
        </pc:sldMkLst>
      </pc:sldChg>
      <pc:sldChg chg="del">
        <pc:chgData name="Sofia Kordolaimi" userId="6045f00d186f9d1c" providerId="LiveId" clId="{1F668ADD-8096-4727-BB92-EF1DF0294BFD}" dt="2024-10-04T22:09:22.788" v="0" actId="47"/>
        <pc:sldMkLst>
          <pc:docMk/>
          <pc:sldMk cId="2292506626" sldId="270"/>
        </pc:sldMkLst>
      </pc:sldChg>
      <pc:sldChg chg="del">
        <pc:chgData name="Sofia Kordolaimi" userId="6045f00d186f9d1c" providerId="LiveId" clId="{1F668ADD-8096-4727-BB92-EF1DF0294BFD}" dt="2024-10-04T22:09:22.788" v="0" actId="47"/>
        <pc:sldMkLst>
          <pc:docMk/>
          <pc:sldMk cId="1311785769" sldId="272"/>
        </pc:sldMkLst>
      </pc:sldChg>
      <pc:sldChg chg="del">
        <pc:chgData name="Sofia Kordolaimi" userId="6045f00d186f9d1c" providerId="LiveId" clId="{1F668ADD-8096-4727-BB92-EF1DF0294BFD}" dt="2024-10-04T22:09:22.788" v="0" actId="47"/>
        <pc:sldMkLst>
          <pc:docMk/>
          <pc:sldMk cId="1139124669" sldId="273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0F8269-1290-4F45-8F17-1E81D184F1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FBC688-91EC-4198-A859-EEDF6BD13A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7432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BED87B78-B6F3-447E-A23A-55CAA558D56C}" type="datetimeFigureOut">
              <a:rPr lang="en-GB"/>
              <a:pPr>
                <a:defRPr/>
              </a:pPr>
              <a:t>04/10/2024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5E7C3464-A693-4848-8147-88E71151772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65382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755" kern="1200">
        <a:solidFill>
          <a:schemeClr val="tx1"/>
        </a:solidFill>
        <a:latin typeface="+mn-lt"/>
        <a:ea typeface="+mn-ea"/>
        <a:cs typeface="+mn-cs"/>
      </a:defRPr>
    </a:lvl1pPr>
    <a:lvl2pPr marL="668564" algn="l" rtl="0" fontAlgn="base">
      <a:spcBef>
        <a:spcPct val="30000"/>
      </a:spcBef>
      <a:spcAft>
        <a:spcPct val="0"/>
      </a:spcAft>
      <a:defRPr sz="1755" kern="1200">
        <a:solidFill>
          <a:schemeClr val="tx1"/>
        </a:solidFill>
        <a:latin typeface="+mn-lt"/>
        <a:ea typeface="+mn-ea"/>
        <a:cs typeface="+mn-cs"/>
      </a:defRPr>
    </a:lvl2pPr>
    <a:lvl3pPr marL="1337127" algn="l" rtl="0" fontAlgn="base">
      <a:spcBef>
        <a:spcPct val="30000"/>
      </a:spcBef>
      <a:spcAft>
        <a:spcPct val="0"/>
      </a:spcAft>
      <a:defRPr sz="1755" kern="1200">
        <a:solidFill>
          <a:schemeClr val="tx1"/>
        </a:solidFill>
        <a:latin typeface="+mn-lt"/>
        <a:ea typeface="+mn-ea"/>
        <a:cs typeface="+mn-cs"/>
      </a:defRPr>
    </a:lvl3pPr>
    <a:lvl4pPr marL="2005691" algn="l" rtl="0" fontAlgn="base">
      <a:spcBef>
        <a:spcPct val="30000"/>
      </a:spcBef>
      <a:spcAft>
        <a:spcPct val="0"/>
      </a:spcAft>
      <a:defRPr sz="1755" kern="1200">
        <a:solidFill>
          <a:schemeClr val="tx1"/>
        </a:solidFill>
        <a:latin typeface="+mn-lt"/>
        <a:ea typeface="+mn-ea"/>
        <a:cs typeface="+mn-cs"/>
      </a:defRPr>
    </a:lvl4pPr>
    <a:lvl5pPr marL="2674254" algn="l" rtl="0" fontAlgn="base">
      <a:spcBef>
        <a:spcPct val="30000"/>
      </a:spcBef>
      <a:spcAft>
        <a:spcPct val="0"/>
      </a:spcAft>
      <a:defRPr sz="1755" kern="1200">
        <a:solidFill>
          <a:schemeClr val="tx1"/>
        </a:solidFill>
        <a:latin typeface="+mn-lt"/>
        <a:ea typeface="+mn-ea"/>
        <a:cs typeface="+mn-cs"/>
      </a:defRPr>
    </a:lvl5pPr>
    <a:lvl6pPr marL="3342818" algn="l" defTabSz="1337127" rtl="0" eaLnBrk="1" latinLnBrk="0" hangingPunct="1">
      <a:defRPr sz="1755" kern="1200">
        <a:solidFill>
          <a:schemeClr val="tx1"/>
        </a:solidFill>
        <a:latin typeface="+mn-lt"/>
        <a:ea typeface="+mn-ea"/>
        <a:cs typeface="+mn-cs"/>
      </a:defRPr>
    </a:lvl6pPr>
    <a:lvl7pPr marL="4011381" algn="l" defTabSz="1337127" rtl="0" eaLnBrk="1" latinLnBrk="0" hangingPunct="1">
      <a:defRPr sz="1755" kern="1200">
        <a:solidFill>
          <a:schemeClr val="tx1"/>
        </a:solidFill>
        <a:latin typeface="+mn-lt"/>
        <a:ea typeface="+mn-ea"/>
        <a:cs typeface="+mn-cs"/>
      </a:defRPr>
    </a:lvl7pPr>
    <a:lvl8pPr marL="4679945" algn="l" defTabSz="1337127" rtl="0" eaLnBrk="1" latinLnBrk="0" hangingPunct="1">
      <a:defRPr sz="1755" kern="1200">
        <a:solidFill>
          <a:schemeClr val="tx1"/>
        </a:solidFill>
        <a:latin typeface="+mn-lt"/>
        <a:ea typeface="+mn-ea"/>
        <a:cs typeface="+mn-cs"/>
      </a:defRPr>
    </a:lvl8pPr>
    <a:lvl9pPr marL="5348508" algn="l" defTabSz="1337127" rtl="0" eaLnBrk="1" latinLnBrk="0" hangingPunct="1">
      <a:defRPr sz="175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03729EA-276A-4E3C-B8D3-7FD51B4F2C57}" type="slidenum">
              <a:rPr lang="en-GB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GB">
              <a:solidFill>
                <a:srgbClr val="000000"/>
              </a:solidFill>
              <a:latin typeface="Arial" charset="0"/>
              <a:ea typeface="MS PGothic" pitchFamily="34" charset="-128"/>
            </a:endParaRPr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>
              <a:ea typeface="MS PGothic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0016" y="2795690"/>
            <a:ext cx="12240181" cy="192906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60032" y="5099738"/>
            <a:ext cx="10080149" cy="2299882"/>
          </a:xfrm>
        </p:spPr>
        <p:txBody>
          <a:bodyPr/>
          <a:lstStyle>
            <a:lvl1pPr marL="0" indent="0" algn="ctr">
              <a:buNone/>
              <a:defRPr/>
            </a:lvl1pPr>
            <a:lvl2pPr marL="599984" indent="0" algn="ctr">
              <a:buNone/>
              <a:defRPr/>
            </a:lvl2pPr>
            <a:lvl3pPr marL="1199967" indent="0" algn="ctr">
              <a:buNone/>
              <a:defRPr/>
            </a:lvl3pPr>
            <a:lvl4pPr marL="1799951" indent="0" algn="ctr">
              <a:buNone/>
              <a:defRPr/>
            </a:lvl4pPr>
            <a:lvl5pPr marL="2399934" indent="0" algn="ctr">
              <a:buNone/>
              <a:defRPr/>
            </a:lvl5pPr>
            <a:lvl6pPr marL="2999918" indent="0" algn="ctr">
              <a:buNone/>
              <a:defRPr/>
            </a:lvl6pPr>
            <a:lvl7pPr marL="3599901" indent="0" algn="ctr">
              <a:buNone/>
              <a:defRPr/>
            </a:lvl7pPr>
            <a:lvl8pPr marL="4199885" indent="0" algn="ctr">
              <a:buNone/>
              <a:defRPr/>
            </a:lvl8pPr>
            <a:lvl9pPr marL="4799868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75738"/>
            <a:ext cx="14400213" cy="102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07" y="2137424"/>
            <a:ext cx="13440199" cy="552888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75738"/>
            <a:ext cx="14400213" cy="102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 userDrawn="1"/>
        </p:nvSpPr>
        <p:spPr bwMode="auto">
          <a:xfrm>
            <a:off x="0" y="0"/>
            <a:ext cx="14400213" cy="1664954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19994" tIns="59997" rIns="119994" bIns="59997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19996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315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108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003" y="981656"/>
            <a:ext cx="10170150" cy="683298"/>
          </a:xfrm>
        </p:spPr>
        <p:txBody>
          <a:bodyPr/>
          <a:lstStyle>
            <a:lvl1pPr>
              <a:defRPr sz="3674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710" y="153053"/>
            <a:ext cx="4299712" cy="949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0080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0007" y="3366494"/>
            <a:ext cx="6600098" cy="4716425"/>
          </a:xfrm>
        </p:spPr>
        <p:txBody>
          <a:bodyPr/>
          <a:lstStyle>
            <a:lvl1pPr>
              <a:defRPr sz="3674"/>
            </a:lvl1pPr>
            <a:lvl2pPr>
              <a:defRPr sz="3150"/>
            </a:lvl2pPr>
            <a:lvl3pPr>
              <a:defRPr sz="2625"/>
            </a:lvl3pPr>
            <a:lvl4pPr>
              <a:defRPr sz="2362"/>
            </a:lvl4pPr>
            <a:lvl5pPr>
              <a:defRPr sz="2362"/>
            </a:lvl5pPr>
            <a:lvl6pPr>
              <a:defRPr sz="2362"/>
            </a:lvl6pPr>
            <a:lvl7pPr>
              <a:defRPr sz="2362"/>
            </a:lvl7pPr>
            <a:lvl8pPr>
              <a:defRPr sz="2362"/>
            </a:lvl8pPr>
            <a:lvl9pPr>
              <a:defRPr sz="236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20108" y="3366494"/>
            <a:ext cx="6600098" cy="4716425"/>
          </a:xfrm>
        </p:spPr>
        <p:txBody>
          <a:bodyPr/>
          <a:lstStyle>
            <a:lvl1pPr>
              <a:defRPr sz="3674"/>
            </a:lvl1pPr>
            <a:lvl2pPr>
              <a:defRPr sz="3150"/>
            </a:lvl2pPr>
            <a:lvl3pPr>
              <a:defRPr sz="2625"/>
            </a:lvl3pPr>
            <a:lvl4pPr>
              <a:defRPr sz="2362"/>
            </a:lvl4pPr>
            <a:lvl5pPr>
              <a:defRPr sz="2362"/>
            </a:lvl5pPr>
            <a:lvl6pPr>
              <a:defRPr sz="2362"/>
            </a:lvl6pPr>
            <a:lvl7pPr>
              <a:defRPr sz="2362"/>
            </a:lvl7pPr>
            <a:lvl8pPr>
              <a:defRPr sz="2362"/>
            </a:lvl8pPr>
            <a:lvl9pPr>
              <a:defRPr sz="236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11" y="360399"/>
            <a:ext cx="12960192" cy="1499923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0011" y="2014480"/>
            <a:ext cx="6362595" cy="839540"/>
          </a:xfrm>
        </p:spPr>
        <p:txBody>
          <a:bodyPr anchor="b"/>
          <a:lstStyle>
            <a:lvl1pPr marL="0" indent="0">
              <a:buNone/>
              <a:defRPr sz="3150" b="1"/>
            </a:lvl1pPr>
            <a:lvl2pPr marL="599984" indent="0">
              <a:buNone/>
              <a:defRPr sz="2625" b="1"/>
            </a:lvl2pPr>
            <a:lvl3pPr marL="1199967" indent="0">
              <a:buNone/>
              <a:defRPr sz="2362" b="1"/>
            </a:lvl3pPr>
            <a:lvl4pPr marL="1799951" indent="0">
              <a:buNone/>
              <a:defRPr sz="2100" b="1"/>
            </a:lvl4pPr>
            <a:lvl5pPr marL="2399934" indent="0">
              <a:buNone/>
              <a:defRPr sz="2100" b="1"/>
            </a:lvl5pPr>
            <a:lvl6pPr marL="2999918" indent="0">
              <a:buNone/>
              <a:defRPr sz="2100" b="1"/>
            </a:lvl6pPr>
            <a:lvl7pPr marL="3599901" indent="0">
              <a:buNone/>
              <a:defRPr sz="2100" b="1"/>
            </a:lvl7pPr>
            <a:lvl8pPr marL="4199885" indent="0">
              <a:buNone/>
              <a:defRPr sz="2100" b="1"/>
            </a:lvl8pPr>
            <a:lvl9pPr marL="4799868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0011" y="2854020"/>
            <a:ext cx="6362595" cy="5185151"/>
          </a:xfrm>
        </p:spPr>
        <p:txBody>
          <a:bodyPr/>
          <a:lstStyle>
            <a:lvl1pPr>
              <a:defRPr sz="3150"/>
            </a:lvl1pPr>
            <a:lvl2pPr>
              <a:defRPr sz="2625"/>
            </a:lvl2pPr>
            <a:lvl3pPr>
              <a:defRPr sz="2362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315109" y="2014480"/>
            <a:ext cx="6365094" cy="839540"/>
          </a:xfrm>
        </p:spPr>
        <p:txBody>
          <a:bodyPr anchor="b"/>
          <a:lstStyle>
            <a:lvl1pPr marL="0" indent="0">
              <a:buNone/>
              <a:defRPr sz="3150" b="1"/>
            </a:lvl1pPr>
            <a:lvl2pPr marL="599984" indent="0">
              <a:buNone/>
              <a:defRPr sz="2625" b="1"/>
            </a:lvl2pPr>
            <a:lvl3pPr marL="1199967" indent="0">
              <a:buNone/>
              <a:defRPr sz="2362" b="1"/>
            </a:lvl3pPr>
            <a:lvl4pPr marL="1799951" indent="0">
              <a:buNone/>
              <a:defRPr sz="2100" b="1"/>
            </a:lvl4pPr>
            <a:lvl5pPr marL="2399934" indent="0">
              <a:buNone/>
              <a:defRPr sz="2100" b="1"/>
            </a:lvl5pPr>
            <a:lvl6pPr marL="2999918" indent="0">
              <a:buNone/>
              <a:defRPr sz="2100" b="1"/>
            </a:lvl6pPr>
            <a:lvl7pPr marL="3599901" indent="0">
              <a:buNone/>
              <a:defRPr sz="2100" b="1"/>
            </a:lvl7pPr>
            <a:lvl8pPr marL="4199885" indent="0">
              <a:buNone/>
              <a:defRPr sz="2100" b="1"/>
            </a:lvl8pPr>
            <a:lvl9pPr marL="4799868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315109" y="2854020"/>
            <a:ext cx="6365094" cy="5185151"/>
          </a:xfrm>
        </p:spPr>
        <p:txBody>
          <a:bodyPr/>
          <a:lstStyle>
            <a:lvl1pPr>
              <a:defRPr sz="3150"/>
            </a:lvl1pPr>
            <a:lvl2pPr>
              <a:defRPr sz="2625"/>
            </a:lvl2pPr>
            <a:lvl3pPr>
              <a:defRPr sz="2362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auto">
          <a:xfrm>
            <a:off x="-1" y="0"/>
            <a:ext cx="14385055" cy="1853942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19994" tIns="59997" rIns="119994" bIns="59997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19996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315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108" charset="-128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4910" y="301756"/>
            <a:ext cx="4463781" cy="985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5003" y="1162440"/>
            <a:ext cx="10170150" cy="68329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80007" y="2554036"/>
            <a:ext cx="13440199" cy="55288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12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4.jpe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wmf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Swoosh.jpg"/>
          <p:cNvPicPr>
            <a:picLocks noChangeAspect="1"/>
          </p:cNvPicPr>
          <p:nvPr userDrawn="1"/>
        </p:nvPicPr>
        <p:blipFill>
          <a:blip r:embed="rId8"/>
          <a:srcRect/>
          <a:stretch>
            <a:fillRect/>
          </a:stretch>
        </p:blipFill>
        <p:spPr bwMode="auto">
          <a:xfrm>
            <a:off x="0" y="447894"/>
            <a:ext cx="14400213" cy="1406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5003" y="1162440"/>
            <a:ext cx="10170150" cy="683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80007" y="2554036"/>
            <a:ext cx="13440199" cy="552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pic>
        <p:nvPicPr>
          <p:cNvPr id="1029" name="Picture 22" descr="One team shared values"/>
          <p:cNvPicPr>
            <a:picLocks noChangeAspect="1" noChangeArrowheads="1"/>
          </p:cNvPicPr>
          <p:nvPr userDrawn="1"/>
        </p:nvPicPr>
        <p:blipFill>
          <a:blip r:embed="rId9"/>
          <a:srcRect/>
          <a:stretch>
            <a:fillRect/>
          </a:stretch>
        </p:blipFill>
        <p:spPr bwMode="auto">
          <a:xfrm>
            <a:off x="435006" y="8307907"/>
            <a:ext cx="4930073" cy="324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28" descr="UHL(Long)Small Care at Best"/>
          <p:cNvPicPr>
            <a:picLocks noChangeAspect="1" noChangeArrowheads="1"/>
          </p:cNvPicPr>
          <p:nvPr userDrawn="1"/>
        </p:nvPicPr>
        <p:blipFill>
          <a:blip r:embed="rId10"/>
          <a:srcRect/>
          <a:stretch>
            <a:fillRect/>
          </a:stretch>
        </p:blipFill>
        <p:spPr bwMode="auto">
          <a:xfrm>
            <a:off x="9410140" y="245821"/>
            <a:ext cx="4657570" cy="1085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29" descr="Values in a line"/>
          <p:cNvPicPr>
            <a:picLocks noChangeAspect="1" noChangeArrowheads="1"/>
          </p:cNvPicPr>
          <p:nvPr userDrawn="1"/>
        </p:nvPicPr>
        <p:blipFill>
          <a:blip r:embed="rId11"/>
          <a:srcRect/>
          <a:stretch>
            <a:fillRect/>
          </a:stretch>
        </p:blipFill>
        <p:spPr bwMode="auto">
          <a:xfrm>
            <a:off x="9137637" y="8166247"/>
            <a:ext cx="5262577" cy="833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75738"/>
            <a:ext cx="14400213" cy="102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72" r:id="rId3"/>
    <p:sldLayoutId id="2147483668" r:id="rId4"/>
    <p:sldLayoutId id="2147483667" r:id="rId5"/>
    <p:sldLayoutId id="2147483665" r:id="rId6"/>
  </p:sldLayoutIdLst>
  <p:txStyles>
    <p:titleStyle>
      <a:lvl1pPr algn="l" rtl="0" eaLnBrk="0" fontAlgn="base" hangingPunct="0">
        <a:lnSpc>
          <a:spcPts val="5380"/>
        </a:lnSpc>
        <a:spcBef>
          <a:spcPct val="0"/>
        </a:spcBef>
        <a:spcAft>
          <a:spcPct val="0"/>
        </a:spcAft>
        <a:defRPr sz="4724" b="1">
          <a:solidFill>
            <a:srgbClr val="777777"/>
          </a:solidFill>
          <a:latin typeface="Calibri" pitchFamily="34" charset="0"/>
          <a:ea typeface="MS PGothic" pitchFamily="34" charset="-128"/>
          <a:cs typeface="ＭＳ Ｐゴシック" charset="0"/>
        </a:defRPr>
      </a:lvl1pPr>
      <a:lvl2pPr algn="l" rtl="0" eaLnBrk="0" fontAlgn="base" hangingPunct="0">
        <a:lnSpc>
          <a:spcPts val="5380"/>
        </a:lnSpc>
        <a:spcBef>
          <a:spcPct val="0"/>
        </a:spcBef>
        <a:spcAft>
          <a:spcPct val="0"/>
        </a:spcAft>
        <a:defRPr sz="4724" b="1">
          <a:solidFill>
            <a:srgbClr val="777777"/>
          </a:solidFill>
          <a:latin typeface="Calibri" pitchFamily="34" charset="0"/>
          <a:ea typeface="MS PGothic" pitchFamily="34" charset="-128"/>
          <a:cs typeface="ＭＳ Ｐゴシック" charset="0"/>
        </a:defRPr>
      </a:lvl2pPr>
      <a:lvl3pPr algn="l" rtl="0" eaLnBrk="0" fontAlgn="base" hangingPunct="0">
        <a:lnSpc>
          <a:spcPts val="5380"/>
        </a:lnSpc>
        <a:spcBef>
          <a:spcPct val="0"/>
        </a:spcBef>
        <a:spcAft>
          <a:spcPct val="0"/>
        </a:spcAft>
        <a:defRPr sz="4724" b="1">
          <a:solidFill>
            <a:srgbClr val="777777"/>
          </a:solidFill>
          <a:latin typeface="Calibri" pitchFamily="34" charset="0"/>
          <a:ea typeface="MS PGothic" pitchFamily="34" charset="-128"/>
          <a:cs typeface="ＭＳ Ｐゴシック" charset="0"/>
        </a:defRPr>
      </a:lvl3pPr>
      <a:lvl4pPr algn="l" rtl="0" eaLnBrk="0" fontAlgn="base" hangingPunct="0">
        <a:lnSpc>
          <a:spcPts val="5380"/>
        </a:lnSpc>
        <a:spcBef>
          <a:spcPct val="0"/>
        </a:spcBef>
        <a:spcAft>
          <a:spcPct val="0"/>
        </a:spcAft>
        <a:defRPr sz="4724" b="1">
          <a:solidFill>
            <a:srgbClr val="777777"/>
          </a:solidFill>
          <a:latin typeface="Calibri" pitchFamily="34" charset="0"/>
          <a:ea typeface="MS PGothic" pitchFamily="34" charset="-128"/>
          <a:cs typeface="ＭＳ Ｐゴシック" charset="0"/>
        </a:defRPr>
      </a:lvl4pPr>
      <a:lvl5pPr algn="l" rtl="0" eaLnBrk="0" fontAlgn="base" hangingPunct="0">
        <a:lnSpc>
          <a:spcPts val="5380"/>
        </a:lnSpc>
        <a:spcBef>
          <a:spcPct val="0"/>
        </a:spcBef>
        <a:spcAft>
          <a:spcPct val="0"/>
        </a:spcAft>
        <a:defRPr sz="4724" b="1">
          <a:solidFill>
            <a:srgbClr val="777777"/>
          </a:solidFill>
          <a:latin typeface="Calibri" pitchFamily="34" charset="0"/>
          <a:ea typeface="MS PGothic" pitchFamily="34" charset="-128"/>
          <a:cs typeface="ＭＳ Ｐゴシック" charset="0"/>
        </a:defRPr>
      </a:lvl5pPr>
      <a:lvl6pPr marL="599984" algn="l" rtl="0" fontAlgn="base">
        <a:lnSpc>
          <a:spcPts val="5380"/>
        </a:lnSpc>
        <a:spcBef>
          <a:spcPct val="0"/>
        </a:spcBef>
        <a:spcAft>
          <a:spcPct val="0"/>
        </a:spcAft>
        <a:defRPr sz="3937" b="1">
          <a:solidFill>
            <a:srgbClr val="664081"/>
          </a:solidFill>
          <a:latin typeface="Arial" charset="0"/>
          <a:ea typeface="ＭＳ Ｐゴシック" pitchFamily="-108" charset="-128"/>
        </a:defRPr>
      </a:lvl6pPr>
      <a:lvl7pPr marL="1199967" algn="l" rtl="0" fontAlgn="base">
        <a:lnSpc>
          <a:spcPts val="5380"/>
        </a:lnSpc>
        <a:spcBef>
          <a:spcPct val="0"/>
        </a:spcBef>
        <a:spcAft>
          <a:spcPct val="0"/>
        </a:spcAft>
        <a:defRPr sz="3937" b="1">
          <a:solidFill>
            <a:srgbClr val="664081"/>
          </a:solidFill>
          <a:latin typeface="Arial" charset="0"/>
          <a:ea typeface="ＭＳ Ｐゴシック" pitchFamily="-108" charset="-128"/>
        </a:defRPr>
      </a:lvl7pPr>
      <a:lvl8pPr marL="1799951" algn="l" rtl="0" fontAlgn="base">
        <a:lnSpc>
          <a:spcPts val="5380"/>
        </a:lnSpc>
        <a:spcBef>
          <a:spcPct val="0"/>
        </a:spcBef>
        <a:spcAft>
          <a:spcPct val="0"/>
        </a:spcAft>
        <a:defRPr sz="3937" b="1">
          <a:solidFill>
            <a:srgbClr val="664081"/>
          </a:solidFill>
          <a:latin typeface="Arial" charset="0"/>
          <a:ea typeface="ＭＳ Ｐゴシック" pitchFamily="-108" charset="-128"/>
        </a:defRPr>
      </a:lvl8pPr>
      <a:lvl9pPr marL="2399934" algn="l" rtl="0" fontAlgn="base">
        <a:lnSpc>
          <a:spcPts val="5380"/>
        </a:lnSpc>
        <a:spcBef>
          <a:spcPct val="0"/>
        </a:spcBef>
        <a:spcAft>
          <a:spcPct val="0"/>
        </a:spcAft>
        <a:defRPr sz="3937" b="1">
          <a:solidFill>
            <a:srgbClr val="664081"/>
          </a:solidFill>
          <a:latin typeface="Arial" charset="0"/>
          <a:ea typeface="ＭＳ Ｐゴシック" pitchFamily="-108" charset="-128"/>
        </a:defRPr>
      </a:lvl9pPr>
    </p:titleStyle>
    <p:bodyStyle>
      <a:lvl1pPr marL="449988" indent="-449988" algn="l" rtl="0" eaLnBrk="0" fontAlgn="base" hangingPunct="0">
        <a:spcBef>
          <a:spcPct val="20000"/>
        </a:spcBef>
        <a:spcAft>
          <a:spcPct val="0"/>
        </a:spcAft>
        <a:buClr>
          <a:srgbClr val="777777"/>
        </a:buClr>
        <a:buFont typeface="Times"/>
        <a:buChar char="•"/>
        <a:defRPr sz="3937">
          <a:solidFill>
            <a:srgbClr val="5F5F5F"/>
          </a:solidFill>
          <a:latin typeface="Calibri" pitchFamily="34" charset="0"/>
          <a:ea typeface="MS PGothic" pitchFamily="34" charset="-128"/>
          <a:cs typeface="ＭＳ Ｐゴシック" charset="0"/>
        </a:defRPr>
      </a:lvl1pPr>
      <a:lvl2pPr marL="974973" indent="-374990" algn="l" rtl="0" eaLnBrk="0" fontAlgn="base" hangingPunct="0">
        <a:spcBef>
          <a:spcPct val="20000"/>
        </a:spcBef>
        <a:spcAft>
          <a:spcPct val="0"/>
        </a:spcAft>
        <a:buClr>
          <a:srgbClr val="777777"/>
        </a:buClr>
        <a:buChar char="–"/>
        <a:defRPr sz="3674">
          <a:solidFill>
            <a:srgbClr val="5F5F5F"/>
          </a:solidFill>
          <a:latin typeface="Calibri" pitchFamily="34" charset="0"/>
          <a:ea typeface="MS PGothic" pitchFamily="34" charset="-128"/>
        </a:defRPr>
      </a:lvl2pPr>
      <a:lvl3pPr marL="1499959" indent="-299992" algn="l" rtl="0" eaLnBrk="0" fontAlgn="base" hangingPunct="0">
        <a:spcBef>
          <a:spcPct val="20000"/>
        </a:spcBef>
        <a:spcAft>
          <a:spcPct val="0"/>
        </a:spcAft>
        <a:buClr>
          <a:srgbClr val="777777"/>
        </a:buClr>
        <a:buFont typeface="Times"/>
        <a:buChar char="•"/>
        <a:defRPr sz="3150">
          <a:solidFill>
            <a:srgbClr val="5F5F5F"/>
          </a:solidFill>
          <a:latin typeface="Calibri" pitchFamily="34" charset="0"/>
          <a:ea typeface="MS PGothic" pitchFamily="34" charset="-128"/>
        </a:defRPr>
      </a:lvl3pPr>
      <a:lvl4pPr marL="2099942" indent="-299992" algn="l" rtl="0" eaLnBrk="0" fontAlgn="base" hangingPunct="0">
        <a:spcBef>
          <a:spcPct val="20000"/>
        </a:spcBef>
        <a:spcAft>
          <a:spcPct val="0"/>
        </a:spcAft>
        <a:buClr>
          <a:srgbClr val="777777"/>
        </a:buClr>
        <a:buChar char="–"/>
        <a:defRPr sz="2625">
          <a:solidFill>
            <a:srgbClr val="5F5F5F"/>
          </a:solidFill>
          <a:latin typeface="Calibri" pitchFamily="34" charset="0"/>
          <a:ea typeface="MS PGothic" pitchFamily="34" charset="-128"/>
        </a:defRPr>
      </a:lvl4pPr>
      <a:lvl5pPr marL="2699926" indent="-299992" algn="l" rtl="0" eaLnBrk="0" fontAlgn="base" hangingPunct="0">
        <a:spcBef>
          <a:spcPct val="20000"/>
        </a:spcBef>
        <a:spcAft>
          <a:spcPct val="0"/>
        </a:spcAft>
        <a:buClr>
          <a:srgbClr val="777777"/>
        </a:buClr>
        <a:buChar char="»"/>
        <a:defRPr sz="2625">
          <a:solidFill>
            <a:srgbClr val="5F5F5F"/>
          </a:solidFill>
          <a:latin typeface="Calibri" pitchFamily="34" charset="0"/>
          <a:ea typeface="MS PGothic" pitchFamily="34" charset="-128"/>
        </a:defRPr>
      </a:lvl5pPr>
      <a:lvl6pPr marL="3299910" indent="-299992" algn="l" rtl="0" fontAlgn="base">
        <a:spcBef>
          <a:spcPct val="20000"/>
        </a:spcBef>
        <a:spcAft>
          <a:spcPct val="0"/>
        </a:spcAft>
        <a:buClr>
          <a:srgbClr val="E2742B"/>
        </a:buClr>
        <a:buChar char="»"/>
        <a:defRPr sz="2625">
          <a:solidFill>
            <a:srgbClr val="BA4585"/>
          </a:solidFill>
          <a:latin typeface="+mn-lt"/>
          <a:ea typeface="+mn-ea"/>
        </a:defRPr>
      </a:lvl6pPr>
      <a:lvl7pPr marL="3899893" indent="-299992" algn="l" rtl="0" fontAlgn="base">
        <a:spcBef>
          <a:spcPct val="20000"/>
        </a:spcBef>
        <a:spcAft>
          <a:spcPct val="0"/>
        </a:spcAft>
        <a:buClr>
          <a:srgbClr val="E2742B"/>
        </a:buClr>
        <a:buChar char="»"/>
        <a:defRPr sz="2625">
          <a:solidFill>
            <a:srgbClr val="BA4585"/>
          </a:solidFill>
          <a:latin typeface="+mn-lt"/>
          <a:ea typeface="+mn-ea"/>
        </a:defRPr>
      </a:lvl7pPr>
      <a:lvl8pPr marL="4499877" indent="-299992" algn="l" rtl="0" fontAlgn="base">
        <a:spcBef>
          <a:spcPct val="20000"/>
        </a:spcBef>
        <a:spcAft>
          <a:spcPct val="0"/>
        </a:spcAft>
        <a:buClr>
          <a:srgbClr val="E2742B"/>
        </a:buClr>
        <a:buChar char="»"/>
        <a:defRPr sz="2625">
          <a:solidFill>
            <a:srgbClr val="BA4585"/>
          </a:solidFill>
          <a:latin typeface="+mn-lt"/>
          <a:ea typeface="+mn-ea"/>
        </a:defRPr>
      </a:lvl8pPr>
      <a:lvl9pPr marL="5099860" indent="-299992" algn="l" rtl="0" fontAlgn="base">
        <a:spcBef>
          <a:spcPct val="20000"/>
        </a:spcBef>
        <a:spcAft>
          <a:spcPct val="0"/>
        </a:spcAft>
        <a:buClr>
          <a:srgbClr val="E2742B"/>
        </a:buClr>
        <a:buChar char="»"/>
        <a:defRPr sz="2625">
          <a:solidFill>
            <a:srgbClr val="BA4585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1199967" rtl="0" eaLnBrk="1" latinLnBrk="0" hangingPunct="1">
        <a:defRPr sz="2362" kern="1200">
          <a:solidFill>
            <a:schemeClr val="tx1"/>
          </a:solidFill>
          <a:latin typeface="+mn-lt"/>
          <a:ea typeface="+mn-ea"/>
          <a:cs typeface="+mn-cs"/>
        </a:defRPr>
      </a:lvl1pPr>
      <a:lvl2pPr marL="599984" algn="l" defTabSz="1199967" rtl="0" eaLnBrk="1" latinLnBrk="0" hangingPunct="1">
        <a:defRPr sz="2362" kern="1200">
          <a:solidFill>
            <a:schemeClr val="tx1"/>
          </a:solidFill>
          <a:latin typeface="+mn-lt"/>
          <a:ea typeface="+mn-ea"/>
          <a:cs typeface="+mn-cs"/>
        </a:defRPr>
      </a:lvl2pPr>
      <a:lvl3pPr marL="1199967" algn="l" defTabSz="1199967" rtl="0" eaLnBrk="1" latinLnBrk="0" hangingPunct="1">
        <a:defRPr sz="2362" kern="1200">
          <a:solidFill>
            <a:schemeClr val="tx1"/>
          </a:solidFill>
          <a:latin typeface="+mn-lt"/>
          <a:ea typeface="+mn-ea"/>
          <a:cs typeface="+mn-cs"/>
        </a:defRPr>
      </a:lvl3pPr>
      <a:lvl4pPr marL="1799951" algn="l" defTabSz="1199967" rtl="0" eaLnBrk="1" latinLnBrk="0" hangingPunct="1">
        <a:defRPr sz="2362" kern="1200">
          <a:solidFill>
            <a:schemeClr val="tx1"/>
          </a:solidFill>
          <a:latin typeface="+mn-lt"/>
          <a:ea typeface="+mn-ea"/>
          <a:cs typeface="+mn-cs"/>
        </a:defRPr>
      </a:lvl4pPr>
      <a:lvl5pPr marL="2399934" algn="l" defTabSz="1199967" rtl="0" eaLnBrk="1" latinLnBrk="0" hangingPunct="1">
        <a:defRPr sz="2362" kern="1200">
          <a:solidFill>
            <a:schemeClr val="tx1"/>
          </a:solidFill>
          <a:latin typeface="+mn-lt"/>
          <a:ea typeface="+mn-ea"/>
          <a:cs typeface="+mn-cs"/>
        </a:defRPr>
      </a:lvl5pPr>
      <a:lvl6pPr marL="2999918" algn="l" defTabSz="1199967" rtl="0" eaLnBrk="1" latinLnBrk="0" hangingPunct="1">
        <a:defRPr sz="2362" kern="1200">
          <a:solidFill>
            <a:schemeClr val="tx1"/>
          </a:solidFill>
          <a:latin typeface="+mn-lt"/>
          <a:ea typeface="+mn-ea"/>
          <a:cs typeface="+mn-cs"/>
        </a:defRPr>
      </a:lvl6pPr>
      <a:lvl7pPr marL="3599901" algn="l" defTabSz="1199967" rtl="0" eaLnBrk="1" latinLnBrk="0" hangingPunct="1">
        <a:defRPr sz="2362" kern="1200">
          <a:solidFill>
            <a:schemeClr val="tx1"/>
          </a:solidFill>
          <a:latin typeface="+mn-lt"/>
          <a:ea typeface="+mn-ea"/>
          <a:cs typeface="+mn-cs"/>
        </a:defRPr>
      </a:lvl7pPr>
      <a:lvl8pPr marL="4199885" algn="l" defTabSz="1199967" rtl="0" eaLnBrk="1" latinLnBrk="0" hangingPunct="1">
        <a:defRPr sz="2362" kern="1200">
          <a:solidFill>
            <a:schemeClr val="tx1"/>
          </a:solidFill>
          <a:latin typeface="+mn-lt"/>
          <a:ea typeface="+mn-ea"/>
          <a:cs typeface="+mn-cs"/>
        </a:defRPr>
      </a:lvl8pPr>
      <a:lvl9pPr marL="4799868" algn="l" defTabSz="1199967" rtl="0" eaLnBrk="1" latinLnBrk="0" hangingPunct="1">
        <a:defRPr sz="23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ofia.kordolaimi@uhl-tr.nhs.u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ssclinsci.org/" TargetMode="External"/><Relationship Id="rId7" Type="http://schemas.openxmlformats.org/officeDocument/2006/relationships/hyperlink" Target="https://www.jobs.nhs.uk/" TargetMode="External"/><Relationship Id="rId2" Type="http://schemas.openxmlformats.org/officeDocument/2006/relationships/hyperlink" Target="https://nshcs.hee.nhs.uk/programmes/stp/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nshcs.hee.nhs.uk/programmes/hsst/" TargetMode="External"/><Relationship Id="rId5" Type="http://schemas.openxmlformats.org/officeDocument/2006/relationships/hyperlink" Target="https://www.rpa2000.org.uk/mpe-recognition-scheme/" TargetMode="External"/><Relationship Id="rId4" Type="http://schemas.openxmlformats.org/officeDocument/2006/relationships/hyperlink" Target="https://www.hcpc-uk.org/registration/getting-on-the-register/international-application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032805" y="2987868"/>
            <a:ext cx="10328636" cy="146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19994" tIns="59997" rIns="119994" bIns="59997" numCol="1" anchor="ctr" anchorCtr="0" compatLnSpc="1">
            <a:prstTxWarp prst="textNoShape">
              <a:avLst/>
            </a:prstTxWarp>
          </a:bodyPr>
          <a:lstStyle/>
          <a:p>
            <a:pPr algn="ctr" eaLnBrk="0" hangingPunct="0">
              <a:lnSpc>
                <a:spcPts val="5380"/>
              </a:lnSpc>
            </a:pPr>
            <a:endParaRPr lang="en-US" altLang="en-US" sz="3674" b="1" dirty="0">
              <a:solidFill>
                <a:srgbClr val="777777"/>
              </a:solidFill>
              <a:latin typeface="Calibri" pitchFamily="34" charset="0"/>
              <a:cs typeface="ＭＳ Ｐゴシック" charset="0"/>
            </a:endParaRPr>
          </a:p>
        </p:txBody>
      </p:sp>
      <p:sp>
        <p:nvSpPr>
          <p:cNvPr id="14341" name="TextBox 1"/>
          <p:cNvSpPr txBox="1">
            <a:spLocks noChangeArrowheads="1"/>
          </p:cNvSpPr>
          <p:nvPr/>
        </p:nvSpPr>
        <p:spPr bwMode="auto">
          <a:xfrm>
            <a:off x="719386" y="3635673"/>
            <a:ext cx="8496944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19994" tIns="59997" rIns="119994" bIns="59997" numCol="1" anchor="t" anchorCtr="0" compatLnSpc="1">
            <a:prstTxWarp prst="textNoShape">
              <a:avLst/>
            </a:prstTxWarp>
          </a:bodyPr>
          <a:lstStyle>
            <a:lvl1pPr marL="342900" indent="-342900" eaLnBrk="0" hangingPunct="0">
              <a:spcBef>
                <a:spcPct val="20000"/>
              </a:spcBef>
              <a:buClr>
                <a:srgbClr val="777777"/>
              </a:buClr>
              <a:buFont typeface="Times"/>
              <a:buChar char="•"/>
              <a:defRPr sz="3000">
                <a:solidFill>
                  <a:srgbClr val="5F5F5F"/>
                </a:solidFill>
                <a:latin typeface="Calibri" pitchFamily="34" charset="0"/>
                <a:cs typeface="ＭＳ Ｐゴシック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777777"/>
              </a:buClr>
              <a:buChar char="–"/>
              <a:defRPr sz="2800">
                <a:solidFill>
                  <a:srgbClr val="5F5F5F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777777"/>
              </a:buClr>
              <a:buFont typeface="Times"/>
              <a:buChar char="•"/>
              <a:defRPr sz="2400">
                <a:solidFill>
                  <a:srgbClr val="5F5F5F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777777"/>
              </a:buClr>
              <a:buChar char="–"/>
              <a:defRPr sz="2000">
                <a:solidFill>
                  <a:srgbClr val="5F5F5F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777777"/>
              </a:buClr>
              <a:buChar char="»"/>
              <a:defRPr sz="2000">
                <a:solidFill>
                  <a:srgbClr val="5F5F5F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rgbClr val="E2742B"/>
              </a:buClr>
              <a:buChar char="»"/>
              <a:defRPr sz="2000">
                <a:solidFill>
                  <a:srgbClr val="BA4585"/>
                </a:solidFill>
                <a:latin typeface="+mn-lt"/>
                <a:ea typeface="+mn-ea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rgbClr val="E2742B"/>
              </a:buClr>
              <a:buChar char="»"/>
              <a:defRPr sz="2000">
                <a:solidFill>
                  <a:srgbClr val="BA4585"/>
                </a:solidFill>
                <a:latin typeface="+mn-lt"/>
                <a:ea typeface="+mn-ea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rgbClr val="E2742B"/>
              </a:buClr>
              <a:buChar char="»"/>
              <a:defRPr sz="2000">
                <a:solidFill>
                  <a:srgbClr val="BA4585"/>
                </a:solidFill>
                <a:latin typeface="+mn-lt"/>
                <a:ea typeface="+mn-ea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rgbClr val="E2742B"/>
              </a:buClr>
              <a:buChar char="»"/>
              <a:defRPr sz="2000">
                <a:solidFill>
                  <a:srgbClr val="BA4585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</a:pPr>
            <a:r>
              <a:rPr lang="en-GB" sz="3600" b="1" dirty="0"/>
              <a:t>Sofia </a:t>
            </a:r>
            <a:r>
              <a:rPr lang="en-GB" sz="3600" b="1" dirty="0" err="1"/>
              <a:t>Kordolaimi</a:t>
            </a:r>
            <a:r>
              <a:rPr lang="en-GB" sz="3600" dirty="0"/>
              <a:t> </a:t>
            </a:r>
          </a:p>
          <a:p>
            <a:pPr marL="0" indent="0">
              <a:buNone/>
            </a:pPr>
            <a:r>
              <a:rPr lang="en-GB" sz="3600" i="1" dirty="0"/>
              <a:t>Lead Radiotherapy Clinical Scientist, MPE </a:t>
            </a:r>
          </a:p>
          <a:p>
            <a:pPr marL="0" indent="0">
              <a:buNone/>
            </a:pPr>
            <a:r>
              <a:rPr lang="en-GB" sz="3600" i="1" dirty="0"/>
              <a:t>University Hospitals of Leicester </a:t>
            </a:r>
          </a:p>
          <a:p>
            <a:pPr marL="0" indent="0">
              <a:buNone/>
            </a:pPr>
            <a:r>
              <a:rPr lang="en-GB" sz="3600" i="1" dirty="0"/>
              <a:t>Email: </a:t>
            </a:r>
            <a:r>
              <a:rPr lang="en-GB" sz="3600" i="1" dirty="0">
                <a:hlinkClick r:id="rId3"/>
              </a:rPr>
              <a:t>sofia.kordolaimi@uhl-tr.nhs.uk</a:t>
            </a:r>
            <a:r>
              <a:rPr lang="en-GB" sz="3600" dirty="0"/>
              <a:t> 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5DDD464-B26B-FC8A-2DF9-67D4B897B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430" y="2123505"/>
            <a:ext cx="4306270" cy="5294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2AD28EB-EE81-71A2-DE3C-D9A6A2DD6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004" y="899369"/>
            <a:ext cx="13917870" cy="7200800"/>
          </a:xfrm>
        </p:spPr>
        <p:txBody>
          <a:bodyPr/>
          <a:lstStyle/>
          <a:p>
            <a:r>
              <a:rPr lang="en-GB" sz="2700" dirty="0"/>
              <a:t>Practical application and translation of the legislation into clinical practice </a:t>
            </a:r>
          </a:p>
          <a:p>
            <a:r>
              <a:rPr lang="en-GB" sz="2700" dirty="0"/>
              <a:t>Audits</a:t>
            </a:r>
          </a:p>
          <a:p>
            <a:r>
              <a:rPr lang="en-GB" sz="2700" dirty="0"/>
              <a:t>Provide expert advice in non-standard cases/ troubleshooting </a:t>
            </a:r>
          </a:p>
          <a:p>
            <a:r>
              <a:rPr lang="en-GB" sz="2700" dirty="0"/>
              <a:t>Investigation of incidents </a:t>
            </a:r>
          </a:p>
          <a:p>
            <a:r>
              <a:rPr lang="en-GB" sz="2700" dirty="0"/>
              <a:t>Leading projects</a:t>
            </a:r>
          </a:p>
          <a:p>
            <a:r>
              <a:rPr lang="en-GB" sz="2700" dirty="0"/>
              <a:t>Provide advice to employers</a:t>
            </a:r>
          </a:p>
          <a:p>
            <a:r>
              <a:rPr lang="en-GB" sz="2700" dirty="0"/>
              <a:t>Line management of other staff</a:t>
            </a:r>
          </a:p>
          <a:p>
            <a:r>
              <a:rPr lang="en-GB" sz="2700" dirty="0"/>
              <a:t>Preparation of reports and attending meetings </a:t>
            </a:r>
          </a:p>
          <a:p>
            <a:r>
              <a:rPr lang="en-GB" sz="2700" dirty="0"/>
              <a:t>Delivery of training/ CPD</a:t>
            </a:r>
          </a:p>
          <a:p>
            <a:r>
              <a:rPr lang="en-GB" sz="2700" dirty="0"/>
              <a:t>Introducing new techniques and technologies into clinical routine</a:t>
            </a:r>
          </a:p>
          <a:p>
            <a:r>
              <a:rPr lang="en-GB" sz="2700" dirty="0"/>
              <a:t>Radiobiology calculations</a:t>
            </a:r>
          </a:p>
          <a:p>
            <a:r>
              <a:rPr lang="en-GB" sz="2700" dirty="0"/>
              <a:t>Review of RT imaging procedures &amp; optimisation of imaging protocols</a:t>
            </a:r>
          </a:p>
          <a:p>
            <a:r>
              <a:rPr lang="en-GB" sz="2700" dirty="0"/>
              <a:t>Evaluation &amp; commissioning of RT equipment</a:t>
            </a:r>
          </a:p>
          <a:p>
            <a:r>
              <a:rPr lang="en-GB" sz="2700" dirty="0"/>
              <a:t>Trials</a:t>
            </a:r>
          </a:p>
          <a:p>
            <a:r>
              <a:rPr lang="en-GB" sz="2700" dirty="0"/>
              <a:t>Routine clinical work (QA, plan checking, PSQA)</a:t>
            </a:r>
          </a:p>
          <a:p>
            <a:endParaRPr lang="en-GB" sz="27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D9319B7-9B35-2F55-0331-65A120330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003" y="107281"/>
            <a:ext cx="10170150" cy="683298"/>
          </a:xfrm>
        </p:spPr>
        <p:txBody>
          <a:bodyPr/>
          <a:lstStyle/>
          <a:p>
            <a:r>
              <a:rPr lang="en-GB" dirty="0"/>
              <a:t>My Work Routine</a:t>
            </a:r>
          </a:p>
        </p:txBody>
      </p:sp>
    </p:spTree>
    <p:extLst>
      <p:ext uri="{BB962C8B-B14F-4D97-AF65-F5344CB8AC3E}">
        <p14:creationId xmlns:p14="http://schemas.microsoft.com/office/powerpoint/2010/main" val="3010822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DB06A37-9C59-E53F-2A8E-C8CFF7709A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007" y="1907482"/>
            <a:ext cx="13440199" cy="626469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tx1"/>
                </a:solidFill>
              </a:rPr>
              <a:t>Scientist Training Programme (STP): </a:t>
            </a:r>
            <a:r>
              <a:rPr lang="en-GB" sz="2800" dirty="0">
                <a:solidFill>
                  <a:schemeClr val="tx1"/>
                </a:solidFill>
                <a:hlinkClick r:id="rId2"/>
              </a:rPr>
              <a:t>https://nshcs.hee.nhs.uk/programmes/stp/</a:t>
            </a:r>
            <a:endParaRPr lang="en-GB" sz="28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tx1"/>
                </a:solidFill>
              </a:rPr>
              <a:t>Alternative to STP scheme (Route 2): 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hlinkClick r:id="rId3"/>
              </a:rPr>
              <a:t>https://assclinsci.org/</a:t>
            </a: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tx1"/>
                </a:solidFill>
              </a:rPr>
              <a:t>HCPC registration (mutual recognition path): </a:t>
            </a:r>
            <a:r>
              <a:rPr lang="en-GB" sz="2800" dirty="0">
                <a:hlinkClick r:id="rId4"/>
              </a:rPr>
              <a:t>https://www.hcpc-uk.org/registration/getting-on-the-register/international-applications/</a:t>
            </a:r>
            <a:endParaRPr lang="en-GB" sz="2800" dirty="0"/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tx1"/>
                </a:solidFill>
              </a:rPr>
              <a:t>MPE certification scheme: </a:t>
            </a:r>
            <a:r>
              <a:rPr lang="en-GB" sz="2800" dirty="0">
                <a:hlinkClick r:id="rId5"/>
              </a:rPr>
              <a:t>https://www.rpa2000.org.uk/mpe-recognition-scheme/</a:t>
            </a:r>
            <a:endParaRPr lang="en-GB" sz="2800" dirty="0"/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tx1"/>
                </a:solidFill>
              </a:rPr>
              <a:t>Higher Specialist Scientist Training programme: 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hlinkClick r:id="rId6"/>
              </a:rPr>
              <a:t>https://nshcs.hee.nhs.uk/programmes/hsst/</a:t>
            </a: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tx1"/>
                </a:solidFill>
              </a:rPr>
              <a:t>Available job posts: 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hlinkClick r:id="rId7"/>
              </a:rPr>
              <a:t>https://www.jobs.nhs.uk/</a:t>
            </a: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GB" sz="28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38B3AD5-34A0-4942-25CC-942F00EFB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links</a:t>
            </a:r>
          </a:p>
        </p:txBody>
      </p:sp>
    </p:spTree>
    <p:extLst>
      <p:ext uri="{BB962C8B-B14F-4D97-AF65-F5344CB8AC3E}">
        <p14:creationId xmlns:p14="http://schemas.microsoft.com/office/powerpoint/2010/main" val="2057247723"/>
      </p:ext>
    </p:extLst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108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108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9373</TotalTime>
  <Words>216</Words>
  <Application>Microsoft Office PowerPoint</Application>
  <PresentationFormat>Custom</PresentationFormat>
  <Paragraphs>28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MS PGothic</vt:lpstr>
      <vt:lpstr>Arial</vt:lpstr>
      <vt:lpstr>Calibri</vt:lpstr>
      <vt:lpstr>Times</vt:lpstr>
      <vt:lpstr>Blank Presentation</vt:lpstr>
      <vt:lpstr>PowerPoint Presentation</vt:lpstr>
      <vt:lpstr>My Work Routine</vt:lpstr>
      <vt:lpstr>Useful links</vt:lpstr>
    </vt:vector>
  </TitlesOfParts>
  <Company>UHL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Archer Matthew - Head of Operations</dc:creator>
  <cp:lastModifiedBy>Sofia Kordolaimi</cp:lastModifiedBy>
  <cp:revision>124</cp:revision>
  <dcterms:created xsi:type="dcterms:W3CDTF">2016-04-19T12:49:52Z</dcterms:created>
  <dcterms:modified xsi:type="dcterms:W3CDTF">2024-10-04T23:18:14Z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WinDIP File ID">
    <vt:lpwstr>fea70a8d-5529-4e6d-ac24-7a3bc1d53d3f</vt:lpwstr>
  </property>
</Properties>
</file>