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954" y="-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viewProps" Target="viewProps.xml" /><Relationship Id="rId5" Type="http://schemas.openxmlformats.org/officeDocument/2006/relationships/presProps" Target="presProps.xml" /><Relationship Id="rId4" Type="http://schemas.openxmlformats.org/officeDocument/2006/relationships/slide" Target="slides/slide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2677CE-4A65-93BC-2884-7AE9826A19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969A81F-1D2E-0EBB-B9E2-213925C075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E1AC26-33B1-5474-A656-FB52B7B30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43FC87-C19A-E7E8-182A-9748D356B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4E8A21-E4E2-C154-3CAF-E92D7097D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466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3B0288-5E01-599F-F17D-DF256A69D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CE0978-7EA4-5083-95D3-99C4842E3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39061B-A688-E772-B194-EC4020301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34923A-C824-6A03-FF46-3D1DEB8DB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567640-C604-7E10-E0FD-9F688C3A4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205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46AE59-B942-9FDE-F042-18314D6EC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037FB2-18D7-7DA2-23DE-139552C051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030112-35DD-2490-83FD-EF5CC9492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46D9DD-DC3B-3B92-F3A1-89B3CA3CA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7F2D03-E79D-01B4-12B4-AA741BA8E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141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910B00-DAAA-3774-9B3C-3FBF955D7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8BEC9-1181-361E-A74D-7F61C8EA0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B4E1120-0B15-6556-7887-CB60709BAA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FE72212-31D6-0158-59C1-3DD7262D5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2D6E01-52D8-5281-C6D0-26CD2DD83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6291C5-7298-DB37-80D5-1771B748C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1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63530B-7A8F-624F-F7FF-B8F52FF6D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910166-B9F2-ED4C-1C5D-5B06BDE45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0F7C98-E8DE-7235-E752-2458D9414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F6A5DAF-28C9-B8AD-B881-330C9686BC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D89F895-F232-1C1D-8897-2EF2A31CB4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A157BC9-ACE2-CAD8-E070-212DDADB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676675C-806F-7122-7C05-CECF7330B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6A98157-9572-AE3E-734B-1BCBABA0A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902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D59B17-4812-7A62-A9C3-BF23B42B0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4AA3AA7-C219-D1C6-4CCA-E876D3EAB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7324349-D1E1-AA1F-68FF-B3A09377D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AEA1E2C-CAEF-A6C6-FD8E-31DD13F38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348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F05ABB-5E45-E1BE-D3FA-28EF278AD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8F356EA-4146-80D9-E730-8C69ACAB6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6C7BC4E-1D16-C62D-0A37-84B0240D6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204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F1A0F5-8FB4-EE1D-F408-7FDADCF8F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43CC1B-ED90-3A34-89D0-573E572D6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3AFC132-8224-E7D2-5B2B-25D6246FAF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8B168C-AB3A-970A-8520-24AA934BA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6393388-FDEF-0E05-386C-A949CFC92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FB4C7D-3265-BD2A-4B96-D0F4DDAE6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528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11AA9-9D30-B673-03C8-CAF8A5AE8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A9647FE-A1E2-0523-04CA-73E7FB28AA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9D04B6-7BEF-EBB8-B467-90E0C48D19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1BEE29-C185-3ACF-2C13-4F7B8045D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2D522A-374E-6E33-92FC-0E8785704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256687C-F9FA-0945-42EF-47B341140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368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C6724-8E56-8E0F-603F-A95730A95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5A1CC9-F27F-C502-7DDB-1593107694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8D5EF7-5956-4385-A158-930A8FA4C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3ABFFC-CE01-24B7-E48E-A047CD61E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4E3D67-AE8B-D4E8-F221-462805BA9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488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E12B759-8F3B-DA0C-8321-C5E433E863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A2C91DE-E552-265F-7C14-3E8FE042F0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E5338C-A136-ABB7-0A02-D77D88EFC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63DA94-9A1B-1918-F8CE-CDC0B3198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863BE6-C14D-3647-2BE1-78E7C7BF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2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8988E43-4CBF-A818-BF23-0CDD77FFC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FB7AE2-011E-D648-A412-5FE755197A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550D24-91D9-4E7E-EB52-EC49CBC20F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687DE0-3403-4CE3-86E0-DDAF84FF8B52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84DEA1-7591-7BEF-8B85-05AC911B78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FF74D-BCC0-1FD5-08CC-13B4ADC6C7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B1B4BA-7D0E-410D-96CA-941E6C33E69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8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iste.physmed.fr/mailman/listinfo/physique-medicale" TargetMode="External" /><Relationship Id="rId2" Type="http://schemas.openxmlformats.org/officeDocument/2006/relationships/hyperlink" Target="mailto:Physique-medicale@liste.physmed.fr" TargetMode="Externa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2379D509-6072-A93E-545E-3677A35FF39C}"/>
              </a:ext>
            </a:extLst>
          </p:cNvPr>
          <p:cNvSpPr txBox="1"/>
          <p:nvPr/>
        </p:nvSpPr>
        <p:spPr>
          <a:xfrm>
            <a:off x="1146873" y="216974"/>
            <a:ext cx="10135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Charalampatou Paraskevi –   </a:t>
            </a:r>
            <a:r>
              <a:rPr lang="fr-FR" dirty="0" err="1"/>
              <a:t>Medical</a:t>
            </a:r>
            <a:r>
              <a:rPr lang="fr-FR" dirty="0"/>
              <a:t>  </a:t>
            </a:r>
            <a:r>
              <a:rPr lang="fr-FR" dirty="0" err="1"/>
              <a:t>Physicist</a:t>
            </a:r>
            <a:r>
              <a:rPr lang="fr-FR" dirty="0"/>
              <a:t>     (Greek Professional licence </a:t>
            </a:r>
            <a:r>
              <a:rPr lang="fr-FR" dirty="0" err="1"/>
              <a:t>issued</a:t>
            </a:r>
            <a:r>
              <a:rPr lang="fr-FR" dirty="0"/>
              <a:t> in June 2013)</a:t>
            </a:r>
          </a:p>
          <a:p>
            <a:r>
              <a:rPr lang="fr-FR" dirty="0"/>
              <a:t>                                                             Registered </a:t>
            </a:r>
            <a:r>
              <a:rPr lang="fr-FR" dirty="0" err="1"/>
              <a:t>Clinical</a:t>
            </a:r>
            <a:r>
              <a:rPr lang="fr-FR" dirty="0"/>
              <a:t> </a:t>
            </a:r>
            <a:r>
              <a:rPr lang="fr-FR" dirty="0" err="1"/>
              <a:t>Scientist</a:t>
            </a:r>
            <a:r>
              <a:rPr lang="fr-FR" dirty="0"/>
              <a:t> </a:t>
            </a:r>
            <a:r>
              <a:rPr lang="fr-FR" dirty="0" err="1"/>
              <a:t>with</a:t>
            </a:r>
            <a:r>
              <a:rPr lang="fr-FR" dirty="0"/>
              <a:t> HCPC (2018), UK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F475440-322D-E28A-A6E3-9D5F104EA427}"/>
              </a:ext>
            </a:extLst>
          </p:cNvPr>
          <p:cNvSpPr txBox="1"/>
          <p:nvPr/>
        </p:nvSpPr>
        <p:spPr>
          <a:xfrm>
            <a:off x="108488" y="1100380"/>
            <a:ext cx="1179421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2022-present</a:t>
            </a:r>
            <a:r>
              <a:rPr lang="fr-FR" dirty="0"/>
              <a:t>:  Diagnostic </a:t>
            </a:r>
            <a:r>
              <a:rPr lang="fr-FR" dirty="0" err="1"/>
              <a:t>Radiology</a:t>
            </a:r>
            <a:r>
              <a:rPr lang="fr-FR" dirty="0"/>
              <a:t> and </a:t>
            </a:r>
            <a:r>
              <a:rPr lang="fr-FR" dirty="0" err="1"/>
              <a:t>Nuclear</a:t>
            </a:r>
            <a:r>
              <a:rPr lang="fr-FR" dirty="0"/>
              <a:t> </a:t>
            </a:r>
            <a:r>
              <a:rPr lang="fr-FR" dirty="0" err="1"/>
              <a:t>Medicine</a:t>
            </a:r>
            <a:endParaRPr lang="fr-FR" dirty="0"/>
          </a:p>
          <a:p>
            <a:r>
              <a:rPr lang="fr-FR" dirty="0" err="1"/>
              <a:t>Hospitals</a:t>
            </a:r>
            <a:r>
              <a:rPr lang="fr-FR" dirty="0"/>
              <a:t> centers of Pau, Tarbes and Lourdes</a:t>
            </a:r>
          </a:p>
          <a:p>
            <a:r>
              <a:rPr lang="fr-FR" b="1" dirty="0"/>
              <a:t>FRANCE</a:t>
            </a:r>
          </a:p>
          <a:p>
            <a:r>
              <a:rPr lang="fr-FR" b="1" i="1" dirty="0"/>
              <a:t>(</a:t>
            </a:r>
            <a:r>
              <a:rPr lang="fr-FR" b="1" i="1" dirty="0" err="1"/>
              <a:t>Pending</a:t>
            </a:r>
            <a:r>
              <a:rPr lang="fr-FR" b="1" i="1" dirty="0"/>
              <a:t> Equivalence but </a:t>
            </a:r>
            <a:r>
              <a:rPr lang="fr-FR" b="1" i="1" dirty="0" err="1"/>
              <a:t>will</a:t>
            </a:r>
            <a:r>
              <a:rPr lang="fr-FR" b="1" i="1" dirty="0"/>
              <a:t> </a:t>
            </a:r>
            <a:r>
              <a:rPr lang="fr-FR" b="1" i="1" dirty="0" err="1"/>
              <a:t>achieve</a:t>
            </a:r>
            <a:r>
              <a:rPr lang="fr-FR" b="1" i="1" dirty="0"/>
              <a:t> </a:t>
            </a:r>
            <a:r>
              <a:rPr lang="fr-FR" b="1" i="1" dirty="0" err="1"/>
              <a:t>it</a:t>
            </a:r>
            <a:r>
              <a:rPr lang="fr-FR" b="1" i="1" dirty="0"/>
              <a:t>)</a:t>
            </a:r>
          </a:p>
          <a:p>
            <a:endParaRPr lang="fr-FR" i="1" dirty="0"/>
          </a:p>
          <a:p>
            <a:r>
              <a:rPr lang="fr-FR" b="1" dirty="0"/>
              <a:t>2017-2022:</a:t>
            </a:r>
            <a:r>
              <a:rPr lang="fr-FR" dirty="0"/>
              <a:t> Diagnostic </a:t>
            </a:r>
            <a:r>
              <a:rPr lang="fr-FR" dirty="0" err="1"/>
              <a:t>Radiology</a:t>
            </a:r>
            <a:r>
              <a:rPr lang="fr-FR" dirty="0"/>
              <a:t>/ Radiation Protection/ </a:t>
            </a:r>
            <a:r>
              <a:rPr lang="fr-FR" dirty="0" err="1"/>
              <a:t>Ultrasounds</a:t>
            </a:r>
            <a:endParaRPr lang="fr-FR" dirty="0"/>
          </a:p>
          <a:p>
            <a:r>
              <a:rPr lang="fr-FR" dirty="0"/>
              <a:t>Sheffield </a:t>
            </a:r>
            <a:r>
              <a:rPr lang="fr-FR" dirty="0" err="1"/>
              <a:t>Teaching</a:t>
            </a:r>
            <a:r>
              <a:rPr lang="fr-FR" dirty="0"/>
              <a:t> </a:t>
            </a:r>
            <a:r>
              <a:rPr lang="fr-FR" dirty="0" err="1"/>
              <a:t>Hospitals</a:t>
            </a:r>
            <a:r>
              <a:rPr lang="fr-FR" dirty="0"/>
              <a:t>,</a:t>
            </a:r>
          </a:p>
          <a:p>
            <a:r>
              <a:rPr lang="fr-FR" b="1" dirty="0"/>
              <a:t>UNITED KINDOM</a:t>
            </a:r>
          </a:p>
          <a:p>
            <a:endParaRPr lang="fr-FR" b="1" dirty="0"/>
          </a:p>
          <a:p>
            <a:r>
              <a:rPr lang="fr-FR" b="1" dirty="0"/>
              <a:t>2014-2016: </a:t>
            </a:r>
            <a:r>
              <a:rPr lang="fr-FR" dirty="0" err="1"/>
              <a:t>Radiotherapy</a:t>
            </a:r>
            <a:r>
              <a:rPr lang="fr-FR" dirty="0"/>
              <a:t> </a:t>
            </a:r>
            <a:r>
              <a:rPr lang="fr-FR" dirty="0" err="1"/>
              <a:t>intern</a:t>
            </a:r>
            <a:r>
              <a:rPr lang="fr-FR" dirty="0"/>
              <a:t> (7month)</a:t>
            </a:r>
          </a:p>
          <a:p>
            <a:r>
              <a:rPr lang="fr-FR" dirty="0" err="1"/>
              <a:t>Oncology</a:t>
            </a:r>
            <a:r>
              <a:rPr lang="fr-FR" dirty="0"/>
              <a:t> </a:t>
            </a:r>
            <a:r>
              <a:rPr lang="fr-FR" dirty="0" err="1"/>
              <a:t>clinic</a:t>
            </a:r>
            <a:r>
              <a:rPr lang="fr-FR" dirty="0"/>
              <a:t> Al Azhar, Rabat</a:t>
            </a:r>
          </a:p>
          <a:p>
            <a:r>
              <a:rPr lang="fr-FR" b="1" dirty="0"/>
              <a:t>MOROCCO</a:t>
            </a:r>
          </a:p>
          <a:p>
            <a:endParaRPr lang="fr-FR" dirty="0"/>
          </a:p>
          <a:p>
            <a:r>
              <a:rPr lang="fr-FR" dirty="0"/>
              <a:t>2012-2013: INSERM (National Institut of </a:t>
            </a:r>
            <a:r>
              <a:rPr lang="fr-FR" dirty="0" err="1"/>
              <a:t>Health</a:t>
            </a:r>
            <a:r>
              <a:rPr lang="fr-FR" dirty="0"/>
              <a:t> and </a:t>
            </a:r>
            <a:r>
              <a:rPr lang="fr-FR" dirty="0" err="1"/>
              <a:t>Medical</a:t>
            </a:r>
            <a:r>
              <a:rPr lang="fr-FR" dirty="0"/>
              <a:t> R</a:t>
            </a:r>
            <a:r>
              <a:rPr lang="fr-FR"/>
              <a:t>esearch</a:t>
            </a:r>
            <a:r>
              <a:rPr lang="fr-FR" dirty="0"/>
              <a:t>) Toulouse, </a:t>
            </a:r>
          </a:p>
          <a:p>
            <a:r>
              <a:rPr lang="fr-FR" b="1" dirty="0"/>
              <a:t>FRANCE</a:t>
            </a:r>
          </a:p>
          <a:p>
            <a:endParaRPr lang="fr-FR" b="1" dirty="0"/>
          </a:p>
          <a:p>
            <a:r>
              <a:rPr lang="fr-FR" dirty="0"/>
              <a:t>2011-2012</a:t>
            </a:r>
            <a:r>
              <a:rPr lang="fr-FR" b="1" dirty="0"/>
              <a:t>: </a:t>
            </a:r>
            <a:r>
              <a:rPr lang="fr-FR" dirty="0"/>
              <a:t>INSERM Montpellier</a:t>
            </a:r>
            <a:r>
              <a:rPr lang="fr-FR" b="1" dirty="0"/>
              <a:t>, </a:t>
            </a:r>
          </a:p>
          <a:p>
            <a:r>
              <a:rPr lang="fr-FR" b="1" dirty="0"/>
              <a:t>FRANCE</a:t>
            </a:r>
          </a:p>
          <a:p>
            <a:endParaRPr lang="fr-FR" b="1" dirty="0"/>
          </a:p>
          <a:p>
            <a:r>
              <a:rPr lang="fr-FR" b="1" dirty="0"/>
              <a:t>2008-2011: </a:t>
            </a:r>
            <a:r>
              <a:rPr lang="fr-FR" dirty="0"/>
              <a:t>Master and  1y </a:t>
            </a:r>
            <a:r>
              <a:rPr lang="fr-FR" dirty="0" err="1"/>
              <a:t>clinical</a:t>
            </a:r>
            <a:r>
              <a:rPr lang="fr-FR" dirty="0"/>
              <a:t> training in </a:t>
            </a:r>
            <a:r>
              <a:rPr lang="fr-FR" dirty="0" err="1"/>
              <a:t>Medical</a:t>
            </a:r>
            <a:r>
              <a:rPr lang="fr-FR" dirty="0"/>
              <a:t> and Radiation </a:t>
            </a:r>
            <a:r>
              <a:rPr lang="fr-FR" dirty="0" err="1"/>
              <a:t>Physics</a:t>
            </a:r>
            <a:r>
              <a:rPr lang="fr-FR" dirty="0"/>
              <a:t>, </a:t>
            </a:r>
            <a:r>
              <a:rPr lang="fr-FR" dirty="0" err="1"/>
              <a:t>Athens</a:t>
            </a:r>
            <a:r>
              <a:rPr lang="fr-FR" dirty="0"/>
              <a:t>, GREECE</a:t>
            </a:r>
          </a:p>
          <a:p>
            <a:r>
              <a:rPr lang="fr-FR" b="1" dirty="0"/>
              <a:t>2002-2007: </a:t>
            </a:r>
            <a:r>
              <a:rPr lang="fr-FR" dirty="0" err="1"/>
              <a:t>Physics</a:t>
            </a:r>
            <a:r>
              <a:rPr lang="fr-FR" dirty="0"/>
              <a:t>, </a:t>
            </a:r>
            <a:r>
              <a:rPr lang="fr-FR" dirty="0" err="1"/>
              <a:t>Athens</a:t>
            </a:r>
            <a:r>
              <a:rPr lang="fr-FR" dirty="0"/>
              <a:t> GREECE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30835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2E7EA-3B86-A55F-FCB1-1E140C505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Apply for </a:t>
            </a:r>
            <a:r>
              <a:rPr lang="en-US" dirty="0" err="1"/>
              <a:t>authorisation</a:t>
            </a:r>
            <a:r>
              <a:rPr lang="en-US" dirty="0"/>
              <a:t> to exercise in France the profession of medical physicist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D3FDA-5C11-BC8D-1677-8DCE0AF4E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Annexe</a:t>
            </a:r>
            <a:r>
              <a:rPr lang="en-US" dirty="0"/>
              <a:t> V de </a:t>
            </a:r>
            <a:r>
              <a:rPr lang="en-US" dirty="0" err="1"/>
              <a:t>l´arrete</a:t>
            </a:r>
            <a:r>
              <a:rPr lang="en-US" dirty="0"/>
              <a:t> du 6 </a:t>
            </a:r>
            <a:r>
              <a:rPr lang="en-US" dirty="0" err="1"/>
              <a:t>decembre</a:t>
            </a:r>
            <a:r>
              <a:rPr lang="en-US" dirty="0"/>
              <a:t> 2011 </a:t>
            </a:r>
            <a:r>
              <a:rPr lang="en-US" dirty="0" err="1"/>
              <a:t>relatif</a:t>
            </a:r>
            <a:r>
              <a:rPr lang="en-US" dirty="0"/>
              <a:t> a la formation et aux missions de la </a:t>
            </a:r>
            <a:r>
              <a:rPr lang="en-US" dirty="0" err="1"/>
              <a:t>personne</a:t>
            </a:r>
            <a:r>
              <a:rPr lang="en-US" dirty="0"/>
              <a:t> </a:t>
            </a:r>
            <a:r>
              <a:rPr lang="en-US" dirty="0" err="1"/>
              <a:t>specialisee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radiophysique</a:t>
            </a:r>
            <a:r>
              <a:rPr lang="en-US" dirty="0"/>
              <a:t> </a:t>
            </a:r>
            <a:r>
              <a:rPr lang="en-US" dirty="0" err="1"/>
              <a:t>medicale</a:t>
            </a:r>
            <a:r>
              <a:rPr lang="en-US" dirty="0"/>
              <a:t> et a la reconnaissance des qualifications </a:t>
            </a:r>
            <a:r>
              <a:rPr lang="en-US" dirty="0" err="1"/>
              <a:t>professionnelles</a:t>
            </a:r>
            <a:r>
              <a:rPr lang="en-US" dirty="0"/>
              <a:t>  des </a:t>
            </a:r>
            <a:r>
              <a:rPr lang="en-US" dirty="0" err="1"/>
              <a:t>ressortissants</a:t>
            </a:r>
            <a:r>
              <a:rPr lang="en-US" dirty="0"/>
              <a:t> </a:t>
            </a:r>
            <a:r>
              <a:rPr lang="en-US" dirty="0" err="1"/>
              <a:t>etrangers</a:t>
            </a:r>
            <a:r>
              <a:rPr lang="en-US" dirty="0"/>
              <a:t> pour </a:t>
            </a:r>
            <a:r>
              <a:rPr lang="en-US" dirty="0" err="1"/>
              <a:t>l’exercise</a:t>
            </a:r>
            <a:r>
              <a:rPr lang="en-US" dirty="0"/>
              <a:t> de </a:t>
            </a:r>
            <a:r>
              <a:rPr lang="en-US" dirty="0" err="1"/>
              <a:t>ces</a:t>
            </a:r>
            <a:r>
              <a:rPr lang="en-US" dirty="0"/>
              <a:t> missions </a:t>
            </a:r>
            <a:r>
              <a:rPr lang="en-US" dirty="0" err="1"/>
              <a:t>en</a:t>
            </a:r>
            <a:r>
              <a:rPr lang="en-US" dirty="0"/>
              <a:t> France.</a:t>
            </a:r>
          </a:p>
          <a:p>
            <a:r>
              <a:rPr lang="en-US" dirty="0" err="1"/>
              <a:t>Toutes</a:t>
            </a:r>
            <a:r>
              <a:rPr lang="en-US" dirty="0"/>
              <a:t> les pieces </a:t>
            </a:r>
            <a:r>
              <a:rPr lang="en-US" dirty="0" err="1"/>
              <a:t>justifucatives</a:t>
            </a:r>
            <a:r>
              <a:rPr lang="en-US" dirty="0"/>
              <a:t> a </a:t>
            </a:r>
            <a:r>
              <a:rPr lang="en-US" dirty="0" err="1"/>
              <a:t>fournir</a:t>
            </a:r>
            <a:r>
              <a:rPr lang="en-US" dirty="0"/>
              <a:t> </a:t>
            </a:r>
          </a:p>
          <a:p>
            <a:r>
              <a:rPr lang="en-US" dirty="0" err="1"/>
              <a:t>Formulaire</a:t>
            </a:r>
            <a:r>
              <a:rPr lang="en-US" dirty="0"/>
              <a:t> de </a:t>
            </a:r>
            <a:r>
              <a:rPr lang="en-US" dirty="0" err="1"/>
              <a:t>demande</a:t>
            </a:r>
            <a:r>
              <a:rPr lang="en-US" dirty="0"/>
              <a:t> d </a:t>
            </a:r>
            <a:r>
              <a:rPr lang="en-US" dirty="0" err="1"/>
              <a:t>autorisation</a:t>
            </a:r>
            <a:r>
              <a:rPr lang="en-US" dirty="0"/>
              <a:t> d ‘</a:t>
            </a:r>
            <a:r>
              <a:rPr lang="en-US" dirty="0" err="1"/>
              <a:t>exercice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France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WHERE TO SEND:</a:t>
            </a:r>
          </a:p>
          <a:p>
            <a:pPr marL="0" indent="0">
              <a:buNone/>
            </a:pPr>
            <a:r>
              <a:rPr lang="en-US" dirty="0"/>
              <a:t>Direction </a:t>
            </a:r>
            <a:r>
              <a:rPr lang="en-US" dirty="0" err="1"/>
              <a:t>regionale</a:t>
            </a:r>
            <a:r>
              <a:rPr lang="en-US" dirty="0"/>
              <a:t> de l ‘</a:t>
            </a:r>
            <a:r>
              <a:rPr lang="en-US" dirty="0" err="1"/>
              <a:t>economie</a:t>
            </a:r>
            <a:r>
              <a:rPr lang="en-US" dirty="0"/>
              <a:t>, de </a:t>
            </a:r>
            <a:r>
              <a:rPr lang="en-US" dirty="0" err="1"/>
              <a:t>l´emploi</a:t>
            </a:r>
            <a:r>
              <a:rPr lang="en-US" dirty="0"/>
              <a:t>, du travail et des </a:t>
            </a:r>
            <a:r>
              <a:rPr lang="en-US" dirty="0" err="1"/>
              <a:t>solidarites</a:t>
            </a:r>
            <a:r>
              <a:rPr lang="en-US" dirty="0"/>
              <a:t> de Bretagne</a:t>
            </a:r>
          </a:p>
          <a:p>
            <a:pPr marL="0" indent="0">
              <a:buNone/>
            </a:pPr>
            <a:r>
              <a:rPr lang="en-US" dirty="0"/>
              <a:t>Service formation, certification, </a:t>
            </a:r>
            <a:r>
              <a:rPr lang="en-US" dirty="0" err="1"/>
              <a:t>metiers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dreets-bret.fcm@dreets.gouv.fr</a:t>
            </a:r>
          </a:p>
        </p:txBody>
      </p:sp>
    </p:spTree>
    <p:extLst>
      <p:ext uri="{BB962C8B-B14F-4D97-AF65-F5344CB8AC3E}">
        <p14:creationId xmlns:p14="http://schemas.microsoft.com/office/powerpoint/2010/main" val="2124376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1FC68-4C67-008E-B4BE-73879976B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Job offers-where to look 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5D1BC-5080-9E82-CA6D-D28C1748A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Liste</a:t>
            </a:r>
            <a:r>
              <a:rPr lang="en-US" dirty="0"/>
              <a:t> de </a:t>
            </a:r>
            <a:r>
              <a:rPr lang="en-US" dirty="0" err="1"/>
              <a:t>diffusion”physique-medicale</a:t>
            </a:r>
            <a:r>
              <a:rPr lang="en-US" dirty="0"/>
              <a:t>”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hlinkClick r:id="rId2"/>
              </a:rPr>
              <a:t>Physique-medicale@liste.physmed.fr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get subscribed to the list: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>https://liste.physmed.fr/mailman/listinfo/physique-medicale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30588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120</Words>
  <Application>Microsoft Office PowerPoint</Application>
  <PresentationFormat>Widescreen</PresentationFormat>
  <Paragraphs>24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Thème Office</vt:lpstr>
      <vt:lpstr>PowerPoint Presentation</vt:lpstr>
      <vt:lpstr>Apply for authorisation to exercise in France the profession of medical physicist</vt:lpstr>
      <vt:lpstr>Job offers-where to look at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JPS</dc:creator>
  <cp:lastModifiedBy>vivi charalambatou</cp:lastModifiedBy>
  <cp:revision>2</cp:revision>
  <dcterms:created xsi:type="dcterms:W3CDTF">2024-10-02T19:20:16Z</dcterms:created>
  <dcterms:modified xsi:type="dcterms:W3CDTF">2024-10-03T03:43:03Z</dcterms:modified>
</cp:coreProperties>
</file>